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026"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8D090EE-9533-45FF-862D-7F3B6A8C2347}" type="datetimeFigureOut">
              <a:rPr lang="ru-RU" smtClean="0"/>
              <a:pPr/>
              <a:t>10.03.2015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53D1972-101E-4301-A5BF-97E566D038F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D090EE-9533-45FF-862D-7F3B6A8C2347}" type="datetimeFigureOut">
              <a:rPr lang="ru-RU" smtClean="0"/>
              <a:pPr/>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3D1972-101E-4301-A5BF-97E566D038F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D090EE-9533-45FF-862D-7F3B6A8C2347}" type="datetimeFigureOut">
              <a:rPr lang="ru-RU" smtClean="0"/>
              <a:pPr/>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3D1972-101E-4301-A5BF-97E566D038F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8D090EE-9533-45FF-862D-7F3B6A8C2347}" type="datetimeFigureOut">
              <a:rPr lang="ru-RU" smtClean="0"/>
              <a:pPr/>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3D1972-101E-4301-A5BF-97E566D038F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8D090EE-9533-45FF-862D-7F3B6A8C2347}" type="datetimeFigureOut">
              <a:rPr lang="ru-RU" smtClean="0"/>
              <a:pPr/>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3D1972-101E-4301-A5BF-97E566D038F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8D090EE-9533-45FF-862D-7F3B6A8C2347}" type="datetimeFigureOut">
              <a:rPr lang="ru-RU" smtClean="0"/>
              <a:pPr/>
              <a:t>10.03.2015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3D1972-101E-4301-A5BF-97E566D038F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8D090EE-9533-45FF-862D-7F3B6A8C2347}" type="datetimeFigureOut">
              <a:rPr lang="ru-RU" smtClean="0"/>
              <a:pPr/>
              <a:t>10.03.2015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3D1972-101E-4301-A5BF-97E566D038F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8D090EE-9533-45FF-862D-7F3B6A8C2347}" type="datetimeFigureOut">
              <a:rPr lang="ru-RU" smtClean="0"/>
              <a:pPr/>
              <a:t>10.03.2015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3D1972-101E-4301-A5BF-97E566D038F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D090EE-9533-45FF-862D-7F3B6A8C2347}" type="datetimeFigureOut">
              <a:rPr lang="ru-RU" smtClean="0"/>
              <a:pPr/>
              <a:t>10.03.2015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3D1972-101E-4301-A5BF-97E566D038F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8D090EE-9533-45FF-862D-7F3B6A8C2347}" type="datetimeFigureOut">
              <a:rPr lang="ru-RU" smtClean="0"/>
              <a:pPr/>
              <a:t>10.03.2015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3D1972-101E-4301-A5BF-97E566D038F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8D090EE-9533-45FF-862D-7F3B6A8C2347}" type="datetimeFigureOut">
              <a:rPr lang="ru-RU" smtClean="0"/>
              <a:pPr/>
              <a:t>10.03.2015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53D1972-101E-4301-A5BF-97E566D038F5}"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D090EE-9533-45FF-862D-7F3B6A8C2347}" type="datetimeFigureOut">
              <a:rPr lang="ru-RU" smtClean="0"/>
              <a:pPr/>
              <a:t>10.03.2015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3D1972-101E-4301-A5BF-97E566D038F5}"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rgbClr val="FF0000"/>
                </a:solidFill>
              </a:rPr>
              <a:t>«Поэты и писатели  - выпускники </a:t>
            </a:r>
            <a:r>
              <a:rPr lang="ru-RU" dirty="0" err="1" smtClean="0">
                <a:solidFill>
                  <a:srgbClr val="FF0000"/>
                </a:solidFill>
              </a:rPr>
              <a:t>Байкаловской</a:t>
            </a:r>
            <a:r>
              <a:rPr lang="ru-RU" dirty="0" smtClean="0">
                <a:solidFill>
                  <a:srgbClr val="FF0000"/>
                </a:solidFill>
              </a:rPr>
              <a:t> средней школы»</a:t>
            </a:r>
            <a:endParaRPr lang="ru-RU" dirty="0">
              <a:solidFill>
                <a:srgbClr val="FF0000"/>
              </a:solidFill>
            </a:endParaRPr>
          </a:p>
        </p:txBody>
      </p:sp>
      <p:sp>
        <p:nvSpPr>
          <p:cNvPr id="3" name="Подзаголовок 2"/>
          <p:cNvSpPr>
            <a:spLocks noGrp="1"/>
          </p:cNvSpPr>
          <p:nvPr>
            <p:ph type="subTitle" idx="1"/>
          </p:nvPr>
        </p:nvSpPr>
        <p:spPr/>
        <p:txBody>
          <a:bodyPr/>
          <a:lstStyle/>
          <a:p>
            <a:r>
              <a:rPr lang="ru-RU" b="1" dirty="0" smtClean="0">
                <a:solidFill>
                  <a:srgbClr val="002060"/>
                </a:solidFill>
              </a:rPr>
              <a:t>Посвящается Году литературы-2015</a:t>
            </a:r>
          </a:p>
          <a:p>
            <a:r>
              <a:rPr lang="ru-RU" dirty="0" smtClean="0">
                <a:solidFill>
                  <a:srgbClr val="002060"/>
                </a:solidFill>
              </a:rPr>
              <a:t>Подготовила: </a:t>
            </a:r>
            <a:r>
              <a:rPr lang="ru-RU" dirty="0" err="1" smtClean="0">
                <a:solidFill>
                  <a:srgbClr val="002060"/>
                </a:solidFill>
              </a:rPr>
              <a:t>Доровина</a:t>
            </a:r>
            <a:r>
              <a:rPr lang="ru-RU" dirty="0" smtClean="0">
                <a:solidFill>
                  <a:srgbClr val="002060"/>
                </a:solidFill>
              </a:rPr>
              <a:t> Анастасия</a:t>
            </a:r>
          </a:p>
          <a:p>
            <a:r>
              <a:rPr lang="ru-RU" dirty="0" smtClean="0">
                <a:solidFill>
                  <a:srgbClr val="002060"/>
                </a:solidFill>
              </a:rPr>
              <a:t>Учащаяся 10 класса</a:t>
            </a:r>
            <a:endParaRPr lang="ru-RU"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a:xfrm>
            <a:off x="3575050" y="1214422"/>
            <a:ext cx="5140354" cy="5033978"/>
          </a:xfrm>
        </p:spPr>
        <p:txBody>
          <a:bodyPr>
            <a:normAutofit fontScale="62500" lnSpcReduction="20000"/>
          </a:bodyPr>
          <a:lstStyle/>
          <a:p>
            <a:pPr>
              <a:buNone/>
            </a:pPr>
            <a:endParaRPr lang="ru-RU" dirty="0" smtClean="0"/>
          </a:p>
          <a:p>
            <a:pPr>
              <a:buNone/>
            </a:pPr>
            <a:r>
              <a:rPr lang="ru-RU" b="1" dirty="0" smtClean="0"/>
              <a:t>                          СИБИРЬ</a:t>
            </a:r>
          </a:p>
          <a:p>
            <a:pPr>
              <a:buNone/>
            </a:pPr>
            <a:r>
              <a:rPr lang="ru-RU" dirty="0" smtClean="0"/>
              <a:t>Сибирь – ты наша матушка Сибирь!</a:t>
            </a:r>
          </a:p>
          <a:p>
            <a:pPr>
              <a:buNone/>
            </a:pPr>
            <a:r>
              <a:rPr lang="ru-RU" dirty="0" smtClean="0"/>
              <a:t>Родная наша сторона!</a:t>
            </a:r>
          </a:p>
          <a:p>
            <a:pPr>
              <a:buNone/>
            </a:pPr>
            <a:r>
              <a:rPr lang="ru-RU" dirty="0" smtClean="0"/>
              <a:t>Хоть сколько лет не проживи,</a:t>
            </a:r>
          </a:p>
          <a:p>
            <a:pPr>
              <a:buNone/>
            </a:pPr>
            <a:r>
              <a:rPr lang="ru-RU" dirty="0" smtClean="0"/>
              <a:t>Ты все равно для нас одна.</a:t>
            </a:r>
          </a:p>
          <a:p>
            <a:pPr>
              <a:buNone/>
            </a:pPr>
            <a:r>
              <a:rPr lang="ru-RU" dirty="0" smtClean="0"/>
              <a:t>Здесь дни прекрасней всех на свете,</a:t>
            </a:r>
          </a:p>
          <a:p>
            <a:pPr>
              <a:buNone/>
            </a:pPr>
            <a:r>
              <a:rPr lang="ru-RU" dirty="0" smtClean="0"/>
              <a:t>Здесь реки блещут красотой, </a:t>
            </a:r>
          </a:p>
          <a:p>
            <a:pPr>
              <a:buNone/>
            </a:pPr>
            <a:r>
              <a:rPr lang="ru-RU" dirty="0" smtClean="0"/>
              <a:t>Тебя разбудят на рассвет,</a:t>
            </a:r>
          </a:p>
          <a:p>
            <a:pPr>
              <a:buNone/>
            </a:pPr>
            <a:r>
              <a:rPr lang="ru-RU" dirty="0" smtClean="0"/>
              <a:t>Здесь отблеск зорюшки родной!</a:t>
            </a:r>
          </a:p>
          <a:p>
            <a:pPr>
              <a:buNone/>
            </a:pPr>
            <a:r>
              <a:rPr lang="ru-RU" dirty="0" smtClean="0"/>
              <a:t>Здесь бури каждый день звереют.</a:t>
            </a:r>
          </a:p>
          <a:p>
            <a:pPr>
              <a:buNone/>
            </a:pPr>
            <a:r>
              <a:rPr lang="ru-RU" dirty="0" smtClean="0"/>
              <a:t>И охраняют твою стать,</a:t>
            </a:r>
          </a:p>
          <a:p>
            <a:pPr>
              <a:buNone/>
            </a:pPr>
            <a:r>
              <a:rPr lang="ru-RU" dirty="0" smtClean="0"/>
              <a:t>Здесь рай животных и растений,</a:t>
            </a:r>
          </a:p>
          <a:p>
            <a:pPr>
              <a:buNone/>
            </a:pPr>
            <a:r>
              <a:rPr lang="ru-RU" dirty="0" smtClean="0"/>
              <a:t>Сибирь – ты нам родная мать!</a:t>
            </a:r>
          </a:p>
          <a:p>
            <a:pPr>
              <a:buNone/>
            </a:pPr>
            <a:r>
              <a:rPr lang="ru-RU" dirty="0" smtClean="0"/>
              <a:t>Здесь живописная природа,</a:t>
            </a:r>
          </a:p>
          <a:p>
            <a:pPr>
              <a:buNone/>
            </a:pPr>
            <a:r>
              <a:rPr lang="ru-RU" dirty="0" smtClean="0"/>
              <a:t>Не каждому дано понять;</a:t>
            </a:r>
          </a:p>
          <a:p>
            <a:pPr>
              <a:buNone/>
            </a:pPr>
            <a:r>
              <a:rPr lang="ru-RU" dirty="0" smtClean="0"/>
              <a:t>Под изумрудным небосводом</a:t>
            </a:r>
          </a:p>
          <a:p>
            <a:pPr>
              <a:buNone/>
            </a:pPr>
            <a:r>
              <a:rPr lang="ru-RU" dirty="0" smtClean="0"/>
              <a:t>Сибири вечно процветать!</a:t>
            </a:r>
          </a:p>
          <a:p>
            <a:pPr>
              <a:buNone/>
            </a:pPr>
            <a:endParaRPr lang="ru-RU" dirty="0"/>
          </a:p>
        </p:txBody>
      </p:sp>
      <p:sp>
        <p:nvSpPr>
          <p:cNvPr id="6" name="Прямоугольник 5"/>
          <p:cNvSpPr/>
          <p:nvPr/>
        </p:nvSpPr>
        <p:spPr>
          <a:xfrm>
            <a:off x="3143240" y="142852"/>
            <a:ext cx="5572164" cy="954107"/>
          </a:xfrm>
          <a:prstGeom prst="rect">
            <a:avLst/>
          </a:prstGeom>
          <a:noFill/>
        </p:spPr>
        <p:txBody>
          <a:bodyPr wrap="square" lIns="91440" tIns="45720" rIns="91440" bIns="45720">
            <a:spAutoFit/>
          </a:bodyPr>
          <a:lstStyle/>
          <a:p>
            <a:pPr algn="ctr"/>
            <a:r>
              <a:rPr lang="ru-RU"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Бронникова Наталья</a:t>
            </a:r>
          </a:p>
          <a:p>
            <a:pPr algn="ctr"/>
            <a:r>
              <a:rPr lang="ru-RU"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ВЫПУСКНИЦА 2015 ГОДА</a:t>
            </a:r>
            <a:endParaRPr lang="ru-RU" sz="1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7" name="Рисунок 6" descr="qFsKebuEobI.jpg"/>
          <p:cNvPicPr>
            <a:picLocks noChangeAspect="1"/>
          </p:cNvPicPr>
          <p:nvPr/>
        </p:nvPicPr>
        <p:blipFill>
          <a:blip r:embed="rId2" cstate="print"/>
          <a:stretch>
            <a:fillRect/>
          </a:stretch>
        </p:blipFill>
        <p:spPr>
          <a:xfrm>
            <a:off x="857224" y="214290"/>
            <a:ext cx="2214490" cy="2953874"/>
          </a:xfrm>
          <a:prstGeom prst="rect">
            <a:avLst/>
          </a:prstGeom>
        </p:spPr>
      </p:pic>
      <p:pic>
        <p:nvPicPr>
          <p:cNvPr id="8" name="Рисунок 7" descr="P7R-CA10du8.jpg"/>
          <p:cNvPicPr>
            <a:picLocks noChangeAspect="1"/>
          </p:cNvPicPr>
          <p:nvPr/>
        </p:nvPicPr>
        <p:blipFill>
          <a:blip r:embed="rId3" cstate="print"/>
          <a:stretch>
            <a:fillRect/>
          </a:stretch>
        </p:blipFill>
        <p:spPr>
          <a:xfrm>
            <a:off x="714348" y="3571876"/>
            <a:ext cx="2643182" cy="26431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numCol="2">
            <a:normAutofit fontScale="47500" lnSpcReduction="20000"/>
          </a:bodyPr>
          <a:lstStyle/>
          <a:p>
            <a:pPr>
              <a:buNone/>
            </a:pPr>
            <a:r>
              <a:rPr lang="ru-RU" b="1" dirty="0" smtClean="0"/>
              <a:t>                 ДЕКАБРИСТЫ</a:t>
            </a:r>
          </a:p>
          <a:p>
            <a:pPr>
              <a:buNone/>
            </a:pPr>
            <a:r>
              <a:rPr lang="ru-RU" dirty="0" smtClean="0"/>
              <a:t>Декабристы Тобольска – Они не забыты.</a:t>
            </a:r>
          </a:p>
          <a:p>
            <a:pPr>
              <a:buNone/>
            </a:pPr>
            <a:r>
              <a:rPr lang="ru-RU" dirty="0" smtClean="0"/>
              <a:t>Наши сердца им в памяти раскрыты,</a:t>
            </a:r>
          </a:p>
          <a:p>
            <a:pPr>
              <a:buNone/>
            </a:pPr>
            <a:r>
              <a:rPr lang="ru-RU" dirty="0" smtClean="0"/>
              <a:t>Будем помнить мы их всегда</a:t>
            </a:r>
          </a:p>
          <a:p>
            <a:pPr>
              <a:buNone/>
            </a:pPr>
            <a:r>
              <a:rPr lang="ru-RU" dirty="0" smtClean="0"/>
              <a:t>И не забудем никогда.</a:t>
            </a:r>
          </a:p>
          <a:p>
            <a:pPr>
              <a:buNone/>
            </a:pPr>
            <a:r>
              <a:rPr lang="ru-RU" dirty="0" smtClean="0"/>
              <a:t>Трудное было время тогда,</a:t>
            </a:r>
          </a:p>
          <a:p>
            <a:pPr>
              <a:buNone/>
            </a:pPr>
            <a:r>
              <a:rPr lang="ru-RU" dirty="0" smtClean="0"/>
              <a:t>Но неподвластны над ними года.</a:t>
            </a:r>
          </a:p>
          <a:p>
            <a:pPr>
              <a:buNone/>
            </a:pPr>
            <a:r>
              <a:rPr lang="ru-RU" dirty="0" smtClean="0"/>
              <a:t>Два почти века с тех пор пролетело,</a:t>
            </a:r>
          </a:p>
          <a:p>
            <a:pPr>
              <a:buNone/>
            </a:pPr>
            <a:r>
              <a:rPr lang="ru-RU" dirty="0" smtClean="0"/>
              <a:t>Но не забыто их правое дело.</a:t>
            </a:r>
          </a:p>
          <a:p>
            <a:pPr>
              <a:buNone/>
            </a:pPr>
            <a:r>
              <a:rPr lang="ru-RU" dirty="0" smtClean="0"/>
              <a:t>Среди декабристов были врачи,</a:t>
            </a:r>
          </a:p>
          <a:p>
            <a:pPr>
              <a:buNone/>
            </a:pPr>
            <a:r>
              <a:rPr lang="ru-RU" dirty="0" smtClean="0"/>
              <a:t>Болезней они истребляли лучи,</a:t>
            </a:r>
          </a:p>
          <a:p>
            <a:pPr>
              <a:buNone/>
            </a:pPr>
            <a:r>
              <a:rPr lang="ru-RU" dirty="0" smtClean="0"/>
              <a:t>Сделали много они добрых дел,</a:t>
            </a:r>
          </a:p>
          <a:p>
            <a:pPr>
              <a:buNone/>
            </a:pPr>
            <a:r>
              <a:rPr lang="ru-RU" dirty="0" smtClean="0"/>
              <a:t>Их бескорыстье не знало предела.</a:t>
            </a:r>
          </a:p>
          <a:p>
            <a:pPr>
              <a:buNone/>
            </a:pPr>
            <a:r>
              <a:rPr lang="ru-RU" dirty="0" smtClean="0"/>
              <a:t>Людей с того света они возвращали</a:t>
            </a:r>
          </a:p>
          <a:p>
            <a:pPr>
              <a:buNone/>
            </a:pPr>
            <a:r>
              <a:rPr lang="ru-RU" dirty="0" smtClean="0"/>
              <a:t>И о свободной России мечтали.</a:t>
            </a:r>
          </a:p>
          <a:p>
            <a:pPr>
              <a:buNone/>
            </a:pPr>
            <a:r>
              <a:rPr lang="ru-RU" dirty="0" smtClean="0"/>
              <a:t>Не все возвратились из ссылки домой,</a:t>
            </a:r>
          </a:p>
          <a:p>
            <a:pPr>
              <a:buNone/>
            </a:pPr>
            <a:r>
              <a:rPr lang="ru-RU" dirty="0" smtClean="0"/>
              <a:t>В столице Сибири нашли свой покой.</a:t>
            </a:r>
          </a:p>
          <a:p>
            <a:pPr>
              <a:buNone/>
            </a:pPr>
            <a:r>
              <a:rPr lang="ru-RU" dirty="0" smtClean="0"/>
              <a:t>Надо их помнить и воспевать,</a:t>
            </a:r>
          </a:p>
          <a:p>
            <a:pPr>
              <a:buNone/>
            </a:pPr>
            <a:r>
              <a:rPr lang="ru-RU" dirty="0" smtClean="0"/>
              <a:t>Пусть память о них чрез столетья грядет</a:t>
            </a:r>
          </a:p>
          <a:p>
            <a:pPr>
              <a:buNone/>
            </a:pPr>
            <a:r>
              <a:rPr lang="ru-RU" dirty="0" smtClean="0"/>
              <a:t>И за Отчизну на подвиг зовет.</a:t>
            </a:r>
          </a:p>
          <a:p>
            <a:pPr>
              <a:buNone/>
            </a:pPr>
            <a:r>
              <a:rPr lang="ru-RU" dirty="0" smtClean="0"/>
              <a:t>                    *******</a:t>
            </a:r>
          </a:p>
          <a:p>
            <a:pPr>
              <a:buNone/>
            </a:pPr>
            <a:r>
              <a:rPr lang="ru-RU" i="1" dirty="0" err="1" smtClean="0"/>
              <a:t>Байкалово-уздица</a:t>
            </a:r>
            <a:r>
              <a:rPr lang="ru-RU" i="1" dirty="0" smtClean="0"/>
              <a:t> счастья, бытия</a:t>
            </a:r>
            <a:br>
              <a:rPr lang="ru-RU" i="1" dirty="0" smtClean="0"/>
            </a:br>
            <a:r>
              <a:rPr lang="ru-RU" i="1" dirty="0" smtClean="0"/>
              <a:t>Не будет грустного здесь дня!</a:t>
            </a:r>
            <a:br>
              <a:rPr lang="ru-RU" i="1" dirty="0" smtClean="0"/>
            </a:br>
            <a:r>
              <a:rPr lang="ru-RU" i="1" dirty="0" smtClean="0"/>
              <a:t>Объято поле, ширен луг, </a:t>
            </a:r>
            <a:br>
              <a:rPr lang="ru-RU" i="1" dirty="0" smtClean="0"/>
            </a:br>
            <a:r>
              <a:rPr lang="ru-RU" i="1" dirty="0" smtClean="0"/>
              <a:t>Придет всегда на помощь друг.</a:t>
            </a:r>
            <a:br>
              <a:rPr lang="ru-RU" i="1" dirty="0" smtClean="0"/>
            </a:br>
            <a:r>
              <a:rPr lang="ru-RU" i="1" dirty="0" smtClean="0"/>
              <a:t>Тут счастье есть и нет печали-</a:t>
            </a:r>
            <a:br>
              <a:rPr lang="ru-RU" i="1" dirty="0" smtClean="0"/>
            </a:br>
            <a:r>
              <a:rPr lang="ru-RU" i="1" dirty="0" smtClean="0"/>
              <a:t>Не хочется в другие дали,</a:t>
            </a:r>
            <a:br>
              <a:rPr lang="ru-RU" i="1" dirty="0" smtClean="0"/>
            </a:br>
            <a:r>
              <a:rPr lang="ru-RU" i="1" dirty="0" smtClean="0"/>
              <a:t>Не хочется в другие царства.</a:t>
            </a:r>
            <a:br>
              <a:rPr lang="ru-RU" i="1" dirty="0" smtClean="0"/>
            </a:br>
            <a:r>
              <a:rPr lang="ru-RU" i="1" dirty="0" smtClean="0"/>
              <a:t>Ведь есть душевные богатства:</a:t>
            </a:r>
            <a:br>
              <a:rPr lang="ru-RU" i="1" dirty="0" smtClean="0"/>
            </a:br>
            <a:r>
              <a:rPr lang="ru-RU" i="1" dirty="0" smtClean="0"/>
              <a:t>Лес, поле, луг, дома и окна, а вокруг</a:t>
            </a:r>
            <a:br>
              <a:rPr lang="ru-RU" i="1" dirty="0" smtClean="0"/>
            </a:br>
            <a:r>
              <a:rPr lang="ru-RU" i="1" dirty="0" smtClean="0"/>
              <a:t>Гуляет рядом милый друг.</a:t>
            </a:r>
            <a:br>
              <a:rPr lang="ru-RU" i="1" dirty="0" smtClean="0"/>
            </a:br>
            <a:r>
              <a:rPr lang="ru-RU" i="1" dirty="0" smtClean="0"/>
              <a:t>И большего ведь нам не надо,</a:t>
            </a:r>
            <a:br>
              <a:rPr lang="ru-RU" i="1" dirty="0" smtClean="0"/>
            </a:br>
            <a:r>
              <a:rPr lang="ru-RU" i="1" dirty="0" smtClean="0"/>
              <a:t>БАЙКАЛОВО - моя отрада.</a:t>
            </a:r>
          </a:p>
          <a:p>
            <a:endParaRPr lang="ru-RU" dirty="0"/>
          </a:p>
        </p:txBody>
      </p:sp>
      <p:sp>
        <p:nvSpPr>
          <p:cNvPr id="5" name="Прямоугольник 4"/>
          <p:cNvSpPr/>
          <p:nvPr/>
        </p:nvSpPr>
        <p:spPr>
          <a:xfrm>
            <a:off x="3143240" y="142853"/>
            <a:ext cx="5715040" cy="11387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err="1" smtClean="0">
                <a:ln w="11430"/>
                <a:solidFill>
                  <a:srgbClr val="7030A0"/>
                </a:solidFill>
                <a:effectLst>
                  <a:outerShdw blurRad="50800" dist="39000" dir="5460000" algn="tl">
                    <a:srgbClr val="000000">
                      <a:alpha val="38000"/>
                    </a:srgbClr>
                  </a:outerShdw>
                </a:effectLst>
              </a:rPr>
              <a:t>Зульфукарова</a:t>
            </a:r>
            <a:r>
              <a:rPr lang="ru-RU" sz="4000" b="1" dirty="0" smtClean="0">
                <a:ln w="11430"/>
                <a:solidFill>
                  <a:srgbClr val="7030A0"/>
                </a:solidFill>
                <a:effectLst>
                  <a:outerShdw blurRad="50800" dist="39000" dir="5460000" algn="tl">
                    <a:srgbClr val="000000">
                      <a:alpha val="38000"/>
                    </a:srgbClr>
                  </a:outerShdw>
                </a:effectLst>
              </a:rPr>
              <a:t> Ирина</a:t>
            </a:r>
          </a:p>
          <a:p>
            <a:pPr algn="ctr"/>
            <a:endParaRPr lang="ru-RU" sz="1200" b="1" dirty="0" smtClean="0">
              <a:ln w="11430"/>
              <a:solidFill>
                <a:srgbClr val="7030A0"/>
              </a:solidFill>
              <a:effectLst>
                <a:outerShdw blurRad="50800" dist="39000" dir="5460000" algn="tl">
                  <a:srgbClr val="000000">
                    <a:alpha val="38000"/>
                  </a:srgbClr>
                </a:outerShdw>
              </a:effectLst>
            </a:endParaRPr>
          </a:p>
          <a:p>
            <a:pPr algn="ctr"/>
            <a:r>
              <a:rPr lang="ru-RU" sz="1600" b="1" cap="none" spc="0" dirty="0" smtClean="0">
                <a:ln w="11430"/>
                <a:solidFill>
                  <a:srgbClr val="7030A0"/>
                </a:solidFill>
                <a:effectLst>
                  <a:outerShdw blurRad="50800" dist="39000" dir="5460000" algn="tl">
                    <a:srgbClr val="000000">
                      <a:alpha val="38000"/>
                    </a:srgbClr>
                  </a:outerShdw>
                </a:effectLst>
              </a:rPr>
              <a:t>ВЫПУСКНИЦА 2015 ГОДА</a:t>
            </a:r>
            <a:endParaRPr lang="ru-RU" sz="1600" b="1" cap="none" spc="0" dirty="0">
              <a:ln w="11430"/>
              <a:solidFill>
                <a:srgbClr val="7030A0"/>
              </a:solidFill>
              <a:effectLst>
                <a:outerShdw blurRad="50800" dist="39000" dir="5460000" algn="tl">
                  <a:srgbClr val="000000">
                    <a:alpha val="38000"/>
                  </a:srgbClr>
                </a:outerShdw>
              </a:effectLst>
            </a:endParaRPr>
          </a:p>
        </p:txBody>
      </p:sp>
      <p:pic>
        <p:nvPicPr>
          <p:cNvPr id="6" name="Рисунок 5" descr="KqLg0pr_fOw.jpg"/>
          <p:cNvPicPr>
            <a:picLocks noChangeAspect="1"/>
          </p:cNvPicPr>
          <p:nvPr/>
        </p:nvPicPr>
        <p:blipFill>
          <a:blip r:embed="rId2" cstate="print"/>
          <a:srcRect l="39810" t="10265" r="7201" b="7781"/>
          <a:stretch>
            <a:fillRect/>
          </a:stretch>
        </p:blipFill>
        <p:spPr>
          <a:xfrm>
            <a:off x="500034" y="357166"/>
            <a:ext cx="2571768" cy="3264167"/>
          </a:xfrm>
          <a:prstGeom prst="rect">
            <a:avLst/>
          </a:prstGeom>
        </p:spPr>
      </p:pic>
      <p:pic>
        <p:nvPicPr>
          <p:cNvPr id="8" name="Рисунок 7" descr="cZc5GTySX4k.jpg"/>
          <p:cNvPicPr>
            <a:picLocks noChangeAspect="1"/>
          </p:cNvPicPr>
          <p:nvPr/>
        </p:nvPicPr>
        <p:blipFill>
          <a:blip r:embed="rId3" cstate="print"/>
          <a:stretch>
            <a:fillRect/>
          </a:stretch>
        </p:blipFill>
        <p:spPr>
          <a:xfrm>
            <a:off x="357158" y="3857628"/>
            <a:ext cx="2857520" cy="28575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endParaRPr lang="ru-RU" dirty="0"/>
          </a:p>
        </p:txBody>
      </p:sp>
      <p:sp>
        <p:nvSpPr>
          <p:cNvPr id="15" name="Текст 14"/>
          <p:cNvSpPr>
            <a:spLocks noGrp="1"/>
          </p:cNvSpPr>
          <p:nvPr>
            <p:ph type="body" idx="2"/>
          </p:nvPr>
        </p:nvSpPr>
        <p:spPr>
          <a:xfrm>
            <a:off x="285720" y="2214554"/>
            <a:ext cx="3857652" cy="4500594"/>
          </a:xfrm>
        </p:spPr>
        <p:txBody>
          <a:bodyPr>
            <a:noAutofit/>
          </a:bodyPr>
          <a:lstStyle/>
          <a:p>
            <a:r>
              <a:rPr lang="ru-RU" sz="1000" dirty="0" smtClean="0"/>
              <a:t>          Эти стихи  написал мой земляк - </a:t>
            </a:r>
            <a:r>
              <a:rPr lang="ru-RU" sz="1000" dirty="0" err="1" smtClean="0"/>
              <a:t>байкаловец</a:t>
            </a:r>
            <a:r>
              <a:rPr lang="ru-RU" sz="1000" dirty="0" smtClean="0"/>
              <a:t>, Алексей Филиппович Зевакин. Его книга называется "Я родился в счастливой деревне". Наверное, даже задумываться не надо, почему Алексей Филиппович так озаглавил свою книгу - ведь действительно, село Байкалово и родная деревня Куприна – частицы  счастья, радости, тишины, а порой, даже уединения. Особенно Алексею Филипповичу больше всего запомнились походы с ребятами из школы, соревнования по стрельбе и театральные постановки. Годы преподавания в </a:t>
            </a:r>
            <a:r>
              <a:rPr lang="ru-RU" sz="1000" dirty="0" err="1" smtClean="0"/>
              <a:t>Байкаловской</a:t>
            </a:r>
            <a:r>
              <a:rPr lang="ru-RU" sz="1000" dirty="0" smtClean="0"/>
              <a:t> школе - это золотое время. Около школы есть парк, любимое место Алексея Филипповича, там он бегал по утрам босиком, собирал грибы, занимался лыжами, а однажды чуть не взял в руки зяблика! </a:t>
            </a:r>
          </a:p>
          <a:p>
            <a:r>
              <a:rPr lang="ru-RU" sz="1000" dirty="0" smtClean="0"/>
              <a:t>          "У каждого стиха своя история, своя и жизнь, - говорит о своих стихотворениях из книги Алексей Филиппович, - А некоторые, когда-то давным-давно зародившиеся, до сих пор еще не явлены на свет. Время от времени они напоминают о себе и вновь начинают мучить, но что-то им мешает как следует оформиться."</a:t>
            </a:r>
            <a:br>
              <a:rPr lang="ru-RU" sz="1000" dirty="0" smtClean="0"/>
            </a:br>
            <a:r>
              <a:rPr lang="ru-RU" sz="1000" dirty="0" smtClean="0"/>
              <a:t>          Язык, которым пишет автор, такой простой, близкий всем, но в то же время такой поэтичный и высокий. Рассказы, которые есть в отдельной главе, очень жизненны и актуальны. Автор пишет то, что видит и слышит и то, о чем хочет писать. Но весь этот материал, который попал нам в руки, прошел столько обработок, поправок и корректировок: "Главное, озвучивать только то, что действительно выхожено, </a:t>
            </a:r>
            <a:r>
              <a:rPr lang="ru-RU" sz="1000" dirty="0" err="1" smtClean="0"/>
              <a:t>выбормотано</a:t>
            </a:r>
            <a:r>
              <a:rPr lang="ru-RU" sz="1000" dirty="0" smtClean="0"/>
              <a:t> и уложено, и у тебя к этому претензий нет. Правда, не всегда это получается".</a:t>
            </a:r>
          </a:p>
          <a:p>
            <a:pPr algn="r"/>
            <a:r>
              <a:rPr lang="ru-RU" sz="900" b="1" i="1" dirty="0" smtClean="0"/>
              <a:t>Анастасия </a:t>
            </a:r>
            <a:r>
              <a:rPr lang="ru-RU" sz="900" b="1" i="1" dirty="0" err="1" smtClean="0"/>
              <a:t>Доровина</a:t>
            </a:r>
            <a:endParaRPr lang="ru-RU" sz="900" dirty="0"/>
          </a:p>
        </p:txBody>
      </p:sp>
      <p:sp>
        <p:nvSpPr>
          <p:cNvPr id="14" name="Содержимое 13"/>
          <p:cNvSpPr>
            <a:spLocks noGrp="1"/>
          </p:cNvSpPr>
          <p:nvPr>
            <p:ph sz="half" idx="1"/>
          </p:nvPr>
        </p:nvSpPr>
        <p:spPr>
          <a:xfrm>
            <a:off x="4214810" y="1214422"/>
            <a:ext cx="4471990" cy="5286412"/>
          </a:xfrm>
        </p:spPr>
        <p:txBody>
          <a:bodyPr numCol="2">
            <a:noAutofit/>
          </a:bodyPr>
          <a:lstStyle/>
          <a:p>
            <a:pPr>
              <a:buNone/>
            </a:pPr>
            <a:r>
              <a:rPr lang="ru-RU" sz="1200" i="1" dirty="0" smtClean="0"/>
              <a:t>О, мое </a:t>
            </a:r>
            <a:r>
              <a:rPr lang="ru-RU" sz="1200" i="1" dirty="0" err="1" smtClean="0"/>
              <a:t>чернопятое</a:t>
            </a:r>
            <a:endParaRPr lang="ru-RU" sz="1200" i="1" dirty="0" smtClean="0"/>
          </a:p>
          <a:p>
            <a:pPr>
              <a:buNone/>
            </a:pPr>
            <a:r>
              <a:rPr lang="ru-RU" sz="1200" i="1" dirty="0" smtClean="0"/>
              <a:t>Звонкое братство!</a:t>
            </a:r>
          </a:p>
          <a:p>
            <a:pPr>
              <a:buNone/>
            </a:pPr>
            <a:r>
              <a:rPr lang="ru-RU" sz="1200" i="1" dirty="0" smtClean="0"/>
              <a:t>Каждый пяткою черен</a:t>
            </a:r>
          </a:p>
          <a:p>
            <a:pPr>
              <a:buNone/>
            </a:pPr>
            <a:r>
              <a:rPr lang="ru-RU" sz="1200" i="1" dirty="0" smtClean="0"/>
              <a:t>И задницей бел!</a:t>
            </a:r>
          </a:p>
          <a:p>
            <a:pPr>
              <a:buNone/>
            </a:pPr>
            <a:r>
              <a:rPr lang="ru-RU" sz="1200" i="1" dirty="0" smtClean="0"/>
              <a:t>Сколько солнцу с весны</a:t>
            </a:r>
          </a:p>
          <a:p>
            <a:pPr>
              <a:buNone/>
            </a:pPr>
            <a:r>
              <a:rPr lang="ru-RU" sz="1200" i="1" dirty="0" smtClean="0"/>
              <a:t>Приходилось, стараться,</a:t>
            </a:r>
          </a:p>
          <a:p>
            <a:pPr>
              <a:buNone/>
            </a:pPr>
            <a:r>
              <a:rPr lang="ru-RU" sz="1200" i="1" dirty="0" smtClean="0"/>
              <a:t>Чтобы было теплее</a:t>
            </a:r>
          </a:p>
          <a:p>
            <a:pPr>
              <a:buNone/>
            </a:pPr>
            <a:r>
              <a:rPr lang="ru-RU" sz="1200" i="1" dirty="0" smtClean="0"/>
              <a:t>От золота тел!</a:t>
            </a:r>
          </a:p>
          <a:p>
            <a:pPr>
              <a:buNone/>
            </a:pPr>
            <a:r>
              <a:rPr lang="ru-RU" sz="1200" i="1" dirty="0" smtClean="0"/>
              <a:t>Двери настежь друзьям –</a:t>
            </a:r>
          </a:p>
          <a:p>
            <a:pPr>
              <a:buNone/>
            </a:pPr>
            <a:r>
              <a:rPr lang="ru-RU" sz="1200" i="1" dirty="0" smtClean="0"/>
              <a:t>Не пройти, ни придраться!</a:t>
            </a:r>
          </a:p>
          <a:p>
            <a:pPr>
              <a:buNone/>
            </a:pPr>
            <a:r>
              <a:rPr lang="ru-RU" sz="1200" i="1" dirty="0" smtClean="0"/>
              <a:t>И хоть дела полно,</a:t>
            </a:r>
          </a:p>
          <a:p>
            <a:pPr>
              <a:buNone/>
            </a:pPr>
            <a:r>
              <a:rPr lang="ru-RU" sz="1200" i="1" dirty="0" smtClean="0"/>
              <a:t>Но чуть что – на крыльцо!</a:t>
            </a:r>
          </a:p>
          <a:p>
            <a:pPr>
              <a:buNone/>
            </a:pPr>
            <a:r>
              <a:rPr lang="ru-RU" sz="1200" i="1" dirty="0" smtClean="0"/>
              <a:t>И спешили тогда</a:t>
            </a:r>
          </a:p>
          <a:p>
            <a:pPr>
              <a:buNone/>
            </a:pPr>
            <a:r>
              <a:rPr lang="ru-RU" sz="1200" i="1" dirty="0" smtClean="0"/>
              <a:t>На всю жизнь наиграться,</a:t>
            </a:r>
          </a:p>
          <a:p>
            <a:pPr>
              <a:buNone/>
            </a:pPr>
            <a:r>
              <a:rPr lang="ru-RU" sz="1200" i="1" dirty="0" smtClean="0"/>
              <a:t>Чтобы памятью детства</a:t>
            </a:r>
          </a:p>
          <a:p>
            <a:pPr>
              <a:buNone/>
            </a:pPr>
            <a:r>
              <a:rPr lang="ru-RU" sz="1200" i="1" dirty="0" smtClean="0"/>
              <a:t>Святилось лицо.</a:t>
            </a:r>
          </a:p>
          <a:p>
            <a:pPr>
              <a:buNone/>
            </a:pPr>
            <a:r>
              <a:rPr lang="ru-RU" sz="1200" i="1" dirty="0" smtClean="0"/>
              <a:t>Ничего, что потом</a:t>
            </a:r>
          </a:p>
          <a:p>
            <a:pPr>
              <a:buNone/>
            </a:pPr>
            <a:r>
              <a:rPr lang="ru-RU" sz="1200" i="1" dirty="0" smtClean="0"/>
              <a:t>Были вилы и грабли,</a:t>
            </a:r>
          </a:p>
          <a:p>
            <a:pPr>
              <a:buNone/>
            </a:pPr>
            <a:r>
              <a:rPr lang="ru-RU" sz="1200" i="1" dirty="0" smtClean="0"/>
              <a:t>Были пилы, и косы,</a:t>
            </a:r>
          </a:p>
          <a:p>
            <a:pPr>
              <a:buNone/>
            </a:pPr>
            <a:r>
              <a:rPr lang="ru-RU" sz="1200" i="1" dirty="0" smtClean="0"/>
              <a:t>И лес, и покос!</a:t>
            </a:r>
          </a:p>
          <a:p>
            <a:pPr>
              <a:buNone/>
            </a:pPr>
            <a:r>
              <a:rPr lang="ru-RU" sz="1200" i="1" dirty="0" smtClean="0"/>
              <a:t>Что, пластались по-взрослому,</a:t>
            </a:r>
          </a:p>
          <a:p>
            <a:pPr>
              <a:buNone/>
            </a:pPr>
            <a:r>
              <a:rPr lang="ru-RU" sz="1200" i="1" dirty="0" smtClean="0"/>
              <a:t>Так заиграли,</a:t>
            </a:r>
          </a:p>
          <a:p>
            <a:pPr>
              <a:buNone/>
            </a:pPr>
            <a:r>
              <a:rPr lang="ru-RU" sz="1200" i="1" dirty="0" smtClean="0"/>
              <a:t>Что от пота</a:t>
            </a:r>
          </a:p>
          <a:p>
            <a:pPr>
              <a:buNone/>
            </a:pPr>
            <a:r>
              <a:rPr lang="ru-RU" sz="1200" i="1" dirty="0" smtClean="0"/>
              <a:t>Штаны и рубахи – насквозь!</a:t>
            </a:r>
          </a:p>
          <a:p>
            <a:pPr>
              <a:buNone/>
            </a:pPr>
            <a:endParaRPr lang="ru-RU" sz="1200" b="1" i="1" dirty="0" smtClean="0"/>
          </a:p>
          <a:p>
            <a:pPr>
              <a:buNone/>
            </a:pPr>
            <a:r>
              <a:rPr lang="ru-RU" sz="1200" b="1" i="1" dirty="0" smtClean="0"/>
              <a:t>***</a:t>
            </a:r>
            <a:endParaRPr lang="ru-RU" sz="1200" i="1" dirty="0" smtClean="0"/>
          </a:p>
          <a:p>
            <a:pPr>
              <a:buNone/>
            </a:pPr>
            <a:r>
              <a:rPr lang="ru-RU" sz="1200" i="1" dirty="0" smtClean="0"/>
              <a:t>Тобол зовет! Ночами снятся</a:t>
            </a:r>
          </a:p>
          <a:p>
            <a:pPr>
              <a:buNone/>
            </a:pPr>
            <a:r>
              <a:rPr lang="ru-RU" sz="1200" i="1" dirty="0" smtClean="0"/>
              <a:t>Его Пески, его Курья.</a:t>
            </a:r>
          </a:p>
          <a:p>
            <a:pPr>
              <a:buNone/>
            </a:pPr>
            <a:r>
              <a:rPr lang="ru-RU" sz="1200" i="1" dirty="0" smtClean="0"/>
              <a:t>Я еду с братьями обняться </a:t>
            </a:r>
          </a:p>
          <a:p>
            <a:pPr>
              <a:buNone/>
            </a:pPr>
            <a:r>
              <a:rPr lang="ru-RU" sz="1200" i="1" dirty="0" smtClean="0"/>
              <a:t>В мои родимые края!</a:t>
            </a:r>
          </a:p>
          <a:p>
            <a:pPr>
              <a:buNone/>
            </a:pPr>
            <a:r>
              <a:rPr lang="ru-RU" sz="1200" i="1" dirty="0" smtClean="0"/>
              <a:t>Прости, Урал, что оставляю</a:t>
            </a:r>
          </a:p>
          <a:p>
            <a:pPr>
              <a:buNone/>
            </a:pPr>
            <a:r>
              <a:rPr lang="ru-RU" sz="1200" i="1" dirty="0" smtClean="0"/>
              <a:t>Тебя на несколько деньков. </a:t>
            </a:r>
          </a:p>
          <a:p>
            <a:pPr>
              <a:buNone/>
            </a:pPr>
            <a:r>
              <a:rPr lang="ru-RU" sz="1200" i="1" dirty="0" smtClean="0"/>
              <a:t>Мне нынче можно. Я гуляю!</a:t>
            </a:r>
          </a:p>
          <a:p>
            <a:pPr>
              <a:buNone/>
            </a:pPr>
            <a:r>
              <a:rPr lang="ru-RU" sz="1200" i="1" dirty="0" smtClean="0"/>
              <a:t>Я легче белых облаков!</a:t>
            </a:r>
          </a:p>
          <a:p>
            <a:pPr>
              <a:buNone/>
            </a:pPr>
            <a:r>
              <a:rPr lang="ru-RU" sz="1200" i="1" dirty="0" smtClean="0"/>
              <a:t>Ведь там, на </a:t>
            </a:r>
            <a:r>
              <a:rPr lang="ru-RU" sz="1200" i="1" dirty="0" err="1" smtClean="0"/>
              <a:t>купринских</a:t>
            </a:r>
            <a:r>
              <a:rPr lang="ru-RU" sz="1200" i="1" dirty="0" smtClean="0"/>
              <a:t> просторах, </a:t>
            </a:r>
          </a:p>
          <a:p>
            <a:pPr>
              <a:buNone/>
            </a:pPr>
            <a:r>
              <a:rPr lang="ru-RU" sz="1200" i="1" dirty="0" smtClean="0"/>
              <a:t>Так легок воздух! Чист и прян!</a:t>
            </a:r>
          </a:p>
          <a:p>
            <a:pPr>
              <a:buNone/>
            </a:pPr>
            <a:r>
              <a:rPr lang="ru-RU" sz="1200" i="1" dirty="0" smtClean="0"/>
              <a:t>Конечно, горы – это горы, </a:t>
            </a:r>
          </a:p>
          <a:p>
            <a:pPr>
              <a:buNone/>
            </a:pPr>
            <a:r>
              <a:rPr lang="ru-RU" sz="1200" i="1" dirty="0" smtClean="0"/>
              <a:t>Ни слова грубого морям,</a:t>
            </a:r>
          </a:p>
          <a:p>
            <a:pPr>
              <a:buNone/>
            </a:pPr>
            <a:r>
              <a:rPr lang="ru-RU" sz="1200" i="1" dirty="0" smtClean="0"/>
              <a:t>Но воздух родины – особый!</a:t>
            </a:r>
          </a:p>
          <a:p>
            <a:pPr>
              <a:buNone/>
            </a:pPr>
            <a:r>
              <a:rPr lang="ru-RU" sz="1200" i="1" dirty="0" smtClean="0"/>
              <a:t>Он ширит грудь! Он правит глаз!</a:t>
            </a:r>
          </a:p>
          <a:p>
            <a:pPr>
              <a:buNone/>
            </a:pPr>
            <a:r>
              <a:rPr lang="ru-RU" sz="1200" i="1" dirty="0" smtClean="0"/>
              <a:t>И я спешу в деревню, чтобы</a:t>
            </a:r>
          </a:p>
          <a:p>
            <a:pPr>
              <a:buNone/>
            </a:pPr>
            <a:r>
              <a:rPr lang="ru-RU" sz="1200" i="1" dirty="0" smtClean="0"/>
              <a:t>Вдохнуть его, как в первый раз.</a:t>
            </a:r>
          </a:p>
          <a:p>
            <a:pPr>
              <a:buNone/>
            </a:pPr>
            <a:r>
              <a:rPr lang="ru-RU" sz="1200" i="1" dirty="0" smtClean="0"/>
              <a:t>Когда на свет я появился, </a:t>
            </a:r>
          </a:p>
          <a:p>
            <a:pPr>
              <a:buNone/>
            </a:pPr>
            <a:r>
              <a:rPr lang="ru-RU" sz="1200" i="1" dirty="0" smtClean="0"/>
              <a:t>Давным-давно, весною в ночь,</a:t>
            </a:r>
          </a:p>
          <a:p>
            <a:pPr>
              <a:buNone/>
            </a:pPr>
            <a:r>
              <a:rPr lang="ru-RU" sz="1200" i="1" dirty="0" smtClean="0"/>
              <a:t>И прежде воздуха напился,</a:t>
            </a:r>
          </a:p>
          <a:p>
            <a:pPr>
              <a:buNone/>
            </a:pPr>
            <a:r>
              <a:rPr lang="ru-RU" sz="1200" i="1" dirty="0" smtClean="0"/>
              <a:t>А после крикнул во всю мочь!…</a:t>
            </a:r>
            <a:endParaRPr lang="ru-RU" sz="1200" i="1" dirty="0"/>
          </a:p>
        </p:txBody>
      </p:sp>
      <p:sp>
        <p:nvSpPr>
          <p:cNvPr id="16" name="Прямоугольник 15"/>
          <p:cNvSpPr/>
          <p:nvPr/>
        </p:nvSpPr>
        <p:spPr>
          <a:xfrm>
            <a:off x="3428992" y="214291"/>
            <a:ext cx="5715008" cy="738664"/>
          </a:xfrm>
          <a:prstGeom prst="rect">
            <a:avLst/>
          </a:prstGeom>
          <a:noFill/>
        </p:spPr>
        <p:txBody>
          <a:bodyPr wrap="square" lIns="91440" tIns="45720" rIns="91440" bIns="45720">
            <a:spAutoFit/>
          </a:bodyPr>
          <a:lstStyle/>
          <a:p>
            <a:pPr algn="ct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Зевакин Алексей Филиппович</a:t>
            </a:r>
          </a:p>
          <a:p>
            <a:pPr algn="ctr"/>
            <a:r>
              <a:rPr lang="ru-RU" sz="1400" b="1" dirty="0" smtClean="0">
                <a:ln w="10541" cmpd="sng">
                  <a:solidFill>
                    <a:schemeClr val="accent1">
                      <a:shade val="88000"/>
                      <a:satMod val="110000"/>
                    </a:schemeClr>
                  </a:solidFill>
                  <a:prstDash val="solid"/>
                </a:ln>
                <a:solidFill>
                  <a:srgbClr val="FF0000"/>
                </a:solidFill>
              </a:rPr>
              <a:t>ВЫПУСКНИК 1971 ГОДА</a:t>
            </a:r>
            <a:endParaRPr lang="ru-RU" sz="1400" b="1" cap="none" spc="0" dirty="0">
              <a:ln w="10541" cmpd="sng">
                <a:solidFill>
                  <a:schemeClr val="accent1">
                    <a:shade val="88000"/>
                    <a:satMod val="110000"/>
                  </a:schemeClr>
                </a:solidFill>
                <a:prstDash val="solid"/>
              </a:ln>
              <a:solidFill>
                <a:srgbClr val="FF0000"/>
              </a:solidFill>
              <a:effectLst/>
            </a:endParaRPr>
          </a:p>
        </p:txBody>
      </p:sp>
      <p:pic>
        <p:nvPicPr>
          <p:cNvPr id="17" name="Рисунок 16" descr="image (8).jpg"/>
          <p:cNvPicPr>
            <a:picLocks noChangeAspect="1"/>
          </p:cNvPicPr>
          <p:nvPr/>
        </p:nvPicPr>
        <p:blipFill>
          <a:blip r:embed="rId2" cstate="print"/>
          <a:stretch>
            <a:fillRect/>
          </a:stretch>
        </p:blipFill>
        <p:spPr>
          <a:xfrm>
            <a:off x="142844" y="142852"/>
            <a:ext cx="1428760" cy="1905014"/>
          </a:xfrm>
          <a:prstGeom prst="rect">
            <a:avLst/>
          </a:prstGeom>
        </p:spPr>
      </p:pic>
      <p:pic>
        <p:nvPicPr>
          <p:cNvPr id="18" name="Рисунок 17" descr="image (9).jpg"/>
          <p:cNvPicPr>
            <a:picLocks noChangeAspect="1"/>
          </p:cNvPicPr>
          <p:nvPr/>
        </p:nvPicPr>
        <p:blipFill>
          <a:blip r:embed="rId3" cstate="print"/>
          <a:srcRect l="8333" t="5556" r="16665" b="5554"/>
          <a:stretch>
            <a:fillRect/>
          </a:stretch>
        </p:blipFill>
        <p:spPr>
          <a:xfrm>
            <a:off x="1714480" y="428604"/>
            <a:ext cx="1768090" cy="15716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a:xfrm>
            <a:off x="357158" y="2428868"/>
            <a:ext cx="3571900" cy="4429132"/>
          </a:xfrm>
        </p:spPr>
        <p:txBody>
          <a:bodyPr>
            <a:normAutofit fontScale="77500" lnSpcReduction="20000"/>
          </a:bodyPr>
          <a:lstStyle/>
          <a:p>
            <a:pPr algn="ctr"/>
            <a:r>
              <a:rPr lang="ru-RU" b="1" dirty="0" smtClean="0"/>
              <a:t>У природы нет плохой погоды,</a:t>
            </a:r>
          </a:p>
          <a:p>
            <a:pPr algn="ctr"/>
            <a:r>
              <a:rPr lang="ru-RU" dirty="0" smtClean="0"/>
              <a:t>знаем мы, что это благодать,</a:t>
            </a:r>
          </a:p>
          <a:p>
            <a:pPr algn="ctr"/>
            <a:r>
              <a:rPr lang="ru-RU" dirty="0" smtClean="0"/>
              <a:t>Только очень, очень много снега</a:t>
            </a:r>
          </a:p>
          <a:p>
            <a:pPr algn="ctr"/>
            <a:r>
              <a:rPr lang="ru-RU" dirty="0" smtClean="0"/>
              <a:t>надо мне сегодня выгребать.</a:t>
            </a:r>
          </a:p>
          <a:p>
            <a:pPr algn="ctr"/>
            <a:r>
              <a:rPr lang="ru-RU" dirty="0" smtClean="0"/>
              <a:t>Он летит и кружится поземкой</a:t>
            </a:r>
          </a:p>
          <a:p>
            <a:pPr algn="ctr"/>
            <a:r>
              <a:rPr lang="ru-RU" dirty="0" smtClean="0"/>
              <a:t>Под ногами слышен его хруст</a:t>
            </a:r>
          </a:p>
          <a:p>
            <a:pPr algn="ctr"/>
            <a:r>
              <a:rPr lang="ru-RU" dirty="0" smtClean="0"/>
              <a:t>Я иду домой опять в потемках,</a:t>
            </a:r>
          </a:p>
          <a:p>
            <a:pPr algn="ctr"/>
            <a:r>
              <a:rPr lang="ru-RU" dirty="0" smtClean="0"/>
              <a:t>Дом, конечно, снова будет пуст.</a:t>
            </a:r>
          </a:p>
          <a:p>
            <a:pPr algn="ctr"/>
            <a:r>
              <a:rPr lang="ru-RU" dirty="0" smtClean="0"/>
              <a:t>Я с  замка его приду, открою</a:t>
            </a:r>
          </a:p>
          <a:p>
            <a:pPr algn="ctr"/>
            <a:r>
              <a:rPr lang="ru-RU" dirty="0" smtClean="0"/>
              <a:t>Дров внесу и будет в нем тепло.</a:t>
            </a:r>
          </a:p>
          <a:p>
            <a:pPr algn="ctr"/>
            <a:r>
              <a:rPr lang="ru-RU" dirty="0" smtClean="0"/>
              <a:t>Много снега – много будет хлеба-</a:t>
            </a:r>
          </a:p>
          <a:p>
            <a:pPr algn="ctr"/>
            <a:r>
              <a:rPr lang="ru-RU" dirty="0" smtClean="0"/>
              <a:t>Это ведь не нами суждено.</a:t>
            </a:r>
          </a:p>
          <a:p>
            <a:pPr algn="ctr"/>
            <a:r>
              <a:rPr lang="ru-RU" dirty="0" smtClean="0"/>
              <a:t>И Сибирь – огромная, без края</a:t>
            </a:r>
          </a:p>
          <a:p>
            <a:pPr algn="ctr"/>
            <a:r>
              <a:rPr lang="ru-RU" dirty="0" smtClean="0"/>
              <a:t>Величавы белые снега,</a:t>
            </a:r>
          </a:p>
          <a:p>
            <a:pPr algn="ctr"/>
            <a:r>
              <a:rPr lang="ru-RU" dirty="0" smtClean="0"/>
              <a:t>Пережить зиму бы нам до мая,</a:t>
            </a:r>
          </a:p>
          <a:p>
            <a:pPr algn="ctr"/>
            <a:r>
              <a:rPr lang="ru-RU" dirty="0" smtClean="0"/>
              <a:t>Не пугай ты нас сейчас, пурга! </a:t>
            </a:r>
          </a:p>
          <a:p>
            <a:pPr algn="ctr"/>
            <a:r>
              <a:rPr lang="ru-RU" dirty="0" smtClean="0"/>
              <a:t>И весной весь снег опять растает, </a:t>
            </a:r>
          </a:p>
          <a:p>
            <a:pPr algn="ctr"/>
            <a:r>
              <a:rPr lang="ru-RU" dirty="0" smtClean="0"/>
              <a:t>Льдинки вдаль по речке поплывут,</a:t>
            </a:r>
          </a:p>
          <a:p>
            <a:pPr algn="ctr"/>
            <a:r>
              <a:rPr lang="ru-RU" dirty="0" smtClean="0"/>
              <a:t>И цветы в Сибири вырастают,</a:t>
            </a:r>
          </a:p>
          <a:p>
            <a:pPr algn="ctr"/>
            <a:r>
              <a:rPr lang="ru-RU" dirty="0" smtClean="0"/>
              <a:t>Хоть недавно, но они цветут.</a:t>
            </a:r>
          </a:p>
          <a:p>
            <a:pPr algn="ctr"/>
            <a:r>
              <a:rPr lang="ru-RU" dirty="0" smtClean="0"/>
              <a:t>Удивят они своим цветеньем</a:t>
            </a:r>
          </a:p>
          <a:p>
            <a:pPr algn="ctr"/>
            <a:r>
              <a:rPr lang="ru-RU" dirty="0" smtClean="0"/>
              <a:t>Буйством красок, красотой совей</a:t>
            </a:r>
          </a:p>
          <a:p>
            <a:pPr algn="ctr"/>
            <a:r>
              <a:rPr lang="ru-RU" dirty="0" smtClean="0"/>
              <a:t>И от этих радостных мгновений</a:t>
            </a:r>
          </a:p>
          <a:p>
            <a:pPr algn="ctr"/>
            <a:r>
              <a:rPr lang="ru-RU" dirty="0" smtClean="0"/>
              <a:t>На душе становится теплей.</a:t>
            </a:r>
            <a:endParaRPr lang="ru-RU" dirty="0"/>
          </a:p>
        </p:txBody>
      </p:sp>
      <p:sp>
        <p:nvSpPr>
          <p:cNvPr id="4" name="Содержимое 3"/>
          <p:cNvSpPr>
            <a:spLocks noGrp="1"/>
          </p:cNvSpPr>
          <p:nvPr>
            <p:ph sz="half" idx="1"/>
          </p:nvPr>
        </p:nvSpPr>
        <p:spPr>
          <a:xfrm>
            <a:off x="4071934" y="1357298"/>
            <a:ext cx="4614866" cy="5072098"/>
          </a:xfrm>
        </p:spPr>
        <p:txBody>
          <a:bodyPr numCol="2">
            <a:normAutofit fontScale="40000" lnSpcReduction="20000"/>
          </a:bodyPr>
          <a:lstStyle/>
          <a:p>
            <a:pPr algn="ctr">
              <a:buNone/>
            </a:pPr>
            <a:r>
              <a:rPr lang="ru-RU" b="1" dirty="0" smtClean="0"/>
              <a:t>МАМА</a:t>
            </a:r>
          </a:p>
          <a:p>
            <a:pPr algn="ctr">
              <a:buNone/>
            </a:pPr>
            <a:endParaRPr lang="ru-RU" dirty="0" smtClean="0"/>
          </a:p>
          <a:p>
            <a:pPr>
              <a:buNone/>
            </a:pPr>
            <a:r>
              <a:rPr lang="ru-RU" i="1" dirty="0" smtClean="0"/>
              <a:t>Ты знаешь, была я упряма,</a:t>
            </a:r>
          </a:p>
          <a:p>
            <a:pPr>
              <a:buNone/>
            </a:pPr>
            <a:r>
              <a:rPr lang="ru-RU" i="1" dirty="0" smtClean="0"/>
              <a:t>Тебя уже нет давно,</a:t>
            </a:r>
          </a:p>
          <a:p>
            <a:pPr>
              <a:buNone/>
            </a:pPr>
            <a:r>
              <a:rPr lang="ru-RU" i="1" dirty="0" smtClean="0"/>
              <a:t>Моя дорогая мама,</a:t>
            </a:r>
          </a:p>
          <a:p>
            <a:pPr>
              <a:buNone/>
            </a:pPr>
            <a:r>
              <a:rPr lang="ru-RU" i="1" dirty="0" smtClean="0"/>
              <a:t>Ты от меня далеко.</a:t>
            </a:r>
          </a:p>
          <a:p>
            <a:pPr>
              <a:buNone/>
            </a:pPr>
            <a:r>
              <a:rPr lang="ru-RU" i="1" dirty="0" smtClean="0"/>
              <a:t>Оттуда никто не проходит,</a:t>
            </a:r>
          </a:p>
          <a:p>
            <a:pPr>
              <a:buNone/>
            </a:pPr>
            <a:r>
              <a:rPr lang="ru-RU" i="1" dirty="0" smtClean="0"/>
              <a:t>А жаль, мне бы поговорить,</a:t>
            </a:r>
          </a:p>
          <a:p>
            <a:pPr>
              <a:buNone/>
            </a:pPr>
            <a:r>
              <a:rPr lang="ru-RU" i="1" dirty="0" smtClean="0"/>
              <a:t>как поздно до нас доходит,</a:t>
            </a:r>
          </a:p>
          <a:p>
            <a:pPr>
              <a:buNone/>
            </a:pPr>
            <a:r>
              <a:rPr lang="ru-RU" i="1" dirty="0" smtClean="0"/>
              <a:t>Оборвана тонкая нить.</a:t>
            </a:r>
          </a:p>
          <a:p>
            <a:pPr>
              <a:buNone/>
            </a:pPr>
            <a:r>
              <a:rPr lang="ru-RU" i="1" dirty="0" smtClean="0"/>
              <a:t>Мы ценим когда теряем, </a:t>
            </a:r>
          </a:p>
          <a:p>
            <a:pPr>
              <a:buNone/>
            </a:pPr>
            <a:r>
              <a:rPr lang="ru-RU" i="1" dirty="0" smtClean="0"/>
              <a:t>Казалось, ты будешь всегда.</a:t>
            </a:r>
          </a:p>
          <a:p>
            <a:pPr>
              <a:buNone/>
            </a:pPr>
            <a:r>
              <a:rPr lang="ru-RU" i="1" dirty="0" smtClean="0"/>
              <a:t>С тех пор как тебя не стало</a:t>
            </a:r>
          </a:p>
          <a:p>
            <a:pPr>
              <a:buNone/>
            </a:pPr>
            <a:r>
              <a:rPr lang="ru-RU" i="1" dirty="0" smtClean="0"/>
              <a:t>Уже пролетели года.</a:t>
            </a:r>
          </a:p>
          <a:p>
            <a:pPr>
              <a:buNone/>
            </a:pPr>
            <a:r>
              <a:rPr lang="ru-RU" i="1" dirty="0" smtClean="0"/>
              <a:t>В душе я всегда любила,</a:t>
            </a:r>
          </a:p>
          <a:p>
            <a:pPr>
              <a:buNone/>
            </a:pPr>
            <a:r>
              <a:rPr lang="ru-RU" i="1" dirty="0" smtClean="0"/>
              <a:t>А внешне казалась суха,</a:t>
            </a:r>
          </a:p>
          <a:p>
            <a:pPr>
              <a:buNone/>
            </a:pPr>
            <a:r>
              <a:rPr lang="ru-RU" i="1" dirty="0" smtClean="0"/>
              <a:t>Немного я слов говорила,</a:t>
            </a:r>
          </a:p>
          <a:p>
            <a:pPr>
              <a:buNone/>
            </a:pPr>
            <a:r>
              <a:rPr lang="ru-RU" i="1" dirty="0" smtClean="0"/>
              <a:t>Но ты ведь поймешь меня.</a:t>
            </a:r>
          </a:p>
          <a:p>
            <a:pPr>
              <a:buNone/>
            </a:pPr>
            <a:r>
              <a:rPr lang="ru-RU" i="1" dirty="0" smtClean="0"/>
              <a:t>Конечно, хотелось внимания,</a:t>
            </a:r>
          </a:p>
          <a:p>
            <a:pPr>
              <a:buNone/>
            </a:pPr>
            <a:r>
              <a:rPr lang="ru-RU" i="1" dirty="0" smtClean="0"/>
              <a:t>Побольше тебе иметь,</a:t>
            </a:r>
          </a:p>
          <a:p>
            <a:pPr>
              <a:buNone/>
            </a:pPr>
            <a:r>
              <a:rPr lang="ru-RU" i="1" dirty="0" smtClean="0"/>
              <a:t>А я как всегда, в заботах</a:t>
            </a:r>
          </a:p>
          <a:p>
            <a:pPr>
              <a:buNone/>
            </a:pPr>
            <a:r>
              <a:rPr lang="ru-RU" i="1" dirty="0" smtClean="0"/>
              <a:t>И некогда словом согреть.</a:t>
            </a:r>
          </a:p>
          <a:p>
            <a:pPr>
              <a:buNone/>
            </a:pPr>
            <a:r>
              <a:rPr lang="ru-RU" i="1" dirty="0" smtClean="0"/>
              <a:t>Ну, почему жизнь не вечна?</a:t>
            </a:r>
          </a:p>
          <a:p>
            <a:pPr>
              <a:buNone/>
            </a:pPr>
            <a:r>
              <a:rPr lang="ru-RU" i="1" dirty="0" smtClean="0"/>
              <a:t>теряем мы близких, родных</a:t>
            </a:r>
          </a:p>
          <a:p>
            <a:pPr>
              <a:buNone/>
            </a:pPr>
            <a:r>
              <a:rPr lang="ru-RU" i="1" dirty="0" smtClean="0"/>
              <a:t>И чувство вины бесконечно</a:t>
            </a:r>
          </a:p>
          <a:p>
            <a:pPr>
              <a:buNone/>
            </a:pPr>
            <a:r>
              <a:rPr lang="ru-RU" i="1" dirty="0" smtClean="0"/>
              <a:t>Несем на плечах своих.</a:t>
            </a:r>
          </a:p>
          <a:p>
            <a:pPr>
              <a:buNone/>
            </a:pPr>
            <a:r>
              <a:rPr lang="ru-RU" i="1" dirty="0" smtClean="0"/>
              <a:t> </a:t>
            </a:r>
          </a:p>
          <a:p>
            <a:pPr>
              <a:buNone/>
            </a:pPr>
            <a:endParaRPr lang="ru-RU" i="1" dirty="0" smtClean="0"/>
          </a:p>
          <a:p>
            <a:pPr>
              <a:buNone/>
            </a:pPr>
            <a:endParaRPr lang="ru-RU" i="1" dirty="0" smtClean="0"/>
          </a:p>
          <a:p>
            <a:pPr>
              <a:buNone/>
            </a:pPr>
            <a:endParaRPr lang="ru-RU" i="1" dirty="0" smtClean="0"/>
          </a:p>
          <a:p>
            <a:pPr algn="ctr">
              <a:buNone/>
            </a:pPr>
            <a:r>
              <a:rPr lang="ru-RU" b="1" i="1" dirty="0" smtClean="0"/>
              <a:t>НОСТАЛЬГИЯ</a:t>
            </a:r>
          </a:p>
          <a:p>
            <a:pPr algn="ctr">
              <a:buNone/>
            </a:pPr>
            <a:endParaRPr lang="ru-RU" i="1" dirty="0" smtClean="0"/>
          </a:p>
          <a:p>
            <a:pPr>
              <a:buNone/>
            </a:pPr>
            <a:r>
              <a:rPr lang="ru-RU" b="1" i="1" dirty="0" smtClean="0"/>
              <a:t> </a:t>
            </a:r>
            <a:r>
              <a:rPr lang="ru-RU" i="1" dirty="0" smtClean="0"/>
              <a:t>Листая альбом пожелтевший.</a:t>
            </a:r>
          </a:p>
          <a:p>
            <a:pPr>
              <a:buNone/>
            </a:pPr>
            <a:r>
              <a:rPr lang="ru-RU" i="1" dirty="0" err="1" smtClean="0"/>
              <a:t>Ох!...как</a:t>
            </a:r>
            <a:r>
              <a:rPr lang="ru-RU" i="1" dirty="0" smtClean="0"/>
              <a:t> это было давно…</a:t>
            </a:r>
          </a:p>
          <a:p>
            <a:pPr>
              <a:buNone/>
            </a:pPr>
            <a:r>
              <a:rPr lang="ru-RU" i="1" dirty="0" smtClean="0"/>
              <a:t>Мое босоногое детство –</a:t>
            </a:r>
          </a:p>
          <a:p>
            <a:pPr>
              <a:buNone/>
            </a:pPr>
            <a:r>
              <a:rPr lang="ru-RU" i="1" dirty="0" smtClean="0"/>
              <a:t>Все дальше и дальше оно.</a:t>
            </a:r>
          </a:p>
          <a:p>
            <a:pPr>
              <a:buNone/>
            </a:pPr>
            <a:r>
              <a:rPr lang="ru-RU" i="1" dirty="0" smtClean="0"/>
              <a:t>Я вижу родные лица,</a:t>
            </a:r>
          </a:p>
          <a:p>
            <a:pPr>
              <a:buNone/>
            </a:pPr>
            <a:r>
              <a:rPr lang="ru-RU" i="1" dirty="0" smtClean="0"/>
              <a:t>Их рядом уд нет никого.</a:t>
            </a:r>
          </a:p>
          <a:p>
            <a:pPr>
              <a:buNone/>
            </a:pPr>
            <a:r>
              <a:rPr lang="ru-RU" i="1" dirty="0" smtClean="0"/>
              <a:t>И хочется снова забыться</a:t>
            </a:r>
          </a:p>
          <a:p>
            <a:pPr>
              <a:buNone/>
            </a:pPr>
            <a:r>
              <a:rPr lang="ru-RU" i="1" dirty="0" smtClean="0"/>
              <a:t>Хоть на мгновенье всего.</a:t>
            </a:r>
          </a:p>
          <a:p>
            <a:pPr>
              <a:buNone/>
            </a:pPr>
            <a:r>
              <a:rPr lang="ru-RU" i="1" dirty="0" smtClean="0"/>
              <a:t>И вновь окунуться в детство,</a:t>
            </a:r>
          </a:p>
          <a:p>
            <a:pPr>
              <a:buNone/>
            </a:pPr>
            <a:r>
              <a:rPr lang="ru-RU" i="1" dirty="0" smtClean="0"/>
              <a:t>Где мама, и папа, и я,</a:t>
            </a:r>
          </a:p>
          <a:p>
            <a:pPr>
              <a:buNone/>
            </a:pPr>
            <a:r>
              <a:rPr lang="ru-RU" i="1" dirty="0" smtClean="0"/>
              <a:t>И сестры мои  братья,</a:t>
            </a:r>
          </a:p>
          <a:p>
            <a:pPr>
              <a:buNone/>
            </a:pPr>
            <a:r>
              <a:rPr lang="ru-RU" i="1" dirty="0" smtClean="0"/>
              <a:t>И баба Маня моя.</a:t>
            </a:r>
          </a:p>
          <a:p>
            <a:pPr>
              <a:buNone/>
            </a:pPr>
            <a:r>
              <a:rPr lang="ru-RU" i="1" dirty="0" smtClean="0"/>
              <a:t>Чем больше проходит время</a:t>
            </a:r>
          </a:p>
          <a:p>
            <a:pPr>
              <a:buNone/>
            </a:pPr>
            <a:r>
              <a:rPr lang="ru-RU" i="1" dirty="0" smtClean="0"/>
              <a:t>Тем больше на сердце тоска.</a:t>
            </a:r>
          </a:p>
          <a:p>
            <a:pPr>
              <a:buNone/>
            </a:pPr>
            <a:r>
              <a:rPr lang="ru-RU" i="1" dirty="0" smtClean="0"/>
              <a:t>Когда-то жила большая</a:t>
            </a:r>
          </a:p>
          <a:p>
            <a:pPr>
              <a:buNone/>
            </a:pPr>
            <a:r>
              <a:rPr lang="ru-RU" i="1" dirty="0" smtClean="0"/>
              <a:t>И дружная наша семья.</a:t>
            </a:r>
          </a:p>
          <a:p>
            <a:pPr>
              <a:buNone/>
            </a:pPr>
            <a:r>
              <a:rPr lang="ru-RU" i="1" dirty="0" smtClean="0"/>
              <a:t>И пусть не все было гладко</a:t>
            </a:r>
          </a:p>
          <a:p>
            <a:pPr>
              <a:buNone/>
            </a:pPr>
            <a:r>
              <a:rPr lang="ru-RU" i="1" dirty="0" smtClean="0"/>
              <a:t>В нашей большой семье,</a:t>
            </a:r>
          </a:p>
          <a:p>
            <a:pPr>
              <a:buNone/>
            </a:pPr>
            <a:r>
              <a:rPr lang="ru-RU" i="1" dirty="0" smtClean="0"/>
              <a:t>Но все равно, без оглядки,</a:t>
            </a:r>
          </a:p>
          <a:p>
            <a:pPr>
              <a:buNone/>
            </a:pPr>
            <a:r>
              <a:rPr lang="ru-RU" i="1" dirty="0" smtClean="0"/>
              <a:t>Вернуться туда бы мне!</a:t>
            </a:r>
          </a:p>
          <a:p>
            <a:pPr>
              <a:buNone/>
            </a:pPr>
            <a:r>
              <a:rPr lang="ru-RU" i="1" dirty="0" smtClean="0"/>
              <a:t>Всего на одно мгновенье…</a:t>
            </a:r>
          </a:p>
          <a:p>
            <a:pPr>
              <a:buNone/>
            </a:pPr>
            <a:r>
              <a:rPr lang="ru-RU" i="1" dirty="0" smtClean="0"/>
              <a:t>(А лучше бы навсегда!)</a:t>
            </a:r>
          </a:p>
          <a:p>
            <a:pPr>
              <a:buNone/>
            </a:pPr>
            <a:r>
              <a:rPr lang="ru-RU" i="1" dirty="0" smtClean="0"/>
              <a:t>Но не прокрутишь время, </a:t>
            </a:r>
          </a:p>
          <a:p>
            <a:pPr>
              <a:buNone/>
            </a:pPr>
            <a:r>
              <a:rPr lang="ru-RU" i="1" dirty="0" smtClean="0"/>
              <a:t>Жизнь не вернуть назад.</a:t>
            </a:r>
          </a:p>
          <a:p>
            <a:pPr>
              <a:buNone/>
            </a:pPr>
            <a:r>
              <a:rPr lang="ru-RU" i="1" dirty="0" smtClean="0"/>
              <a:t>В то время, когда все живы.</a:t>
            </a:r>
          </a:p>
          <a:p>
            <a:pPr>
              <a:buNone/>
            </a:pPr>
            <a:r>
              <a:rPr lang="ru-RU" i="1" dirty="0" smtClean="0"/>
              <a:t>И все бы я отдала,</a:t>
            </a:r>
          </a:p>
          <a:p>
            <a:pPr>
              <a:buNone/>
            </a:pPr>
            <a:r>
              <a:rPr lang="ru-RU" i="1" dirty="0" smtClean="0"/>
              <a:t>даже остаток жизни-</a:t>
            </a:r>
          </a:p>
          <a:p>
            <a:pPr>
              <a:buNone/>
            </a:pPr>
            <a:r>
              <a:rPr lang="ru-RU" i="1" dirty="0" smtClean="0"/>
              <a:t>Но… не волшебница я!</a:t>
            </a:r>
            <a:endParaRPr lang="ru-RU" i="1" dirty="0"/>
          </a:p>
        </p:txBody>
      </p:sp>
      <p:sp>
        <p:nvSpPr>
          <p:cNvPr id="5" name="Прямоугольник 4"/>
          <p:cNvSpPr/>
          <p:nvPr/>
        </p:nvSpPr>
        <p:spPr>
          <a:xfrm>
            <a:off x="3786182" y="214290"/>
            <a:ext cx="5143536" cy="830997"/>
          </a:xfrm>
          <a:prstGeom prst="rect">
            <a:avLst/>
          </a:prstGeom>
          <a:noFill/>
        </p:spPr>
        <p:txBody>
          <a:bodyPr wrap="square" lIns="91440" tIns="45720" rIns="91440" bIns="45720">
            <a:spAutoFit/>
          </a:bodyPr>
          <a:lstStyle/>
          <a:p>
            <a:pPr algn="ctr"/>
            <a:r>
              <a:rPr lang="ru-RU" sz="24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Кочержук</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Редькина</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Наталья</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Владимировна</a:t>
            </a:r>
            <a:endParaRPr lang="ru-RU" sz="2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8" name="Рисунок 7" descr="image (2).jpg"/>
          <p:cNvPicPr>
            <a:picLocks noChangeAspect="1"/>
          </p:cNvPicPr>
          <p:nvPr/>
        </p:nvPicPr>
        <p:blipFill>
          <a:blip r:embed="rId2" cstate="print"/>
          <a:stretch>
            <a:fillRect/>
          </a:stretch>
        </p:blipFill>
        <p:spPr>
          <a:xfrm>
            <a:off x="285720" y="214290"/>
            <a:ext cx="1571620" cy="2095493"/>
          </a:xfrm>
          <a:prstGeom prst="rect">
            <a:avLst/>
          </a:prstGeom>
        </p:spPr>
      </p:pic>
      <p:pic>
        <p:nvPicPr>
          <p:cNvPr id="9" name="Рисунок 8" descr="image (3).jpg"/>
          <p:cNvPicPr>
            <a:picLocks noChangeAspect="1"/>
          </p:cNvPicPr>
          <p:nvPr/>
        </p:nvPicPr>
        <p:blipFill>
          <a:blip r:embed="rId3" cstate="print"/>
          <a:stretch>
            <a:fillRect/>
          </a:stretch>
        </p:blipFill>
        <p:spPr>
          <a:xfrm>
            <a:off x="2143108" y="214290"/>
            <a:ext cx="1571620" cy="20954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a:xfrm>
            <a:off x="214282" y="2143116"/>
            <a:ext cx="3214718" cy="4105284"/>
          </a:xfrm>
        </p:spPr>
        <p:txBody>
          <a:bodyPr>
            <a:normAutofit fontScale="92500" lnSpcReduction="10000"/>
          </a:bodyPr>
          <a:lstStyle/>
          <a:p>
            <a:r>
              <a:rPr lang="ru-RU" dirty="0" smtClean="0"/>
              <a:t>          Торопова Наталья </a:t>
            </a:r>
            <a:r>
              <a:rPr lang="ru-RU" dirty="0" err="1" smtClean="0"/>
              <a:t>Кузьмовна</a:t>
            </a:r>
            <a:r>
              <a:rPr lang="ru-RU" dirty="0" smtClean="0"/>
              <a:t>  - выпускница БСШ 1980 года, работает в школе  с 1994  года. </a:t>
            </a:r>
          </a:p>
          <a:p>
            <a:r>
              <a:rPr lang="ru-RU" dirty="0" smtClean="0"/>
              <a:t>          За годы работы в школе проявила себя активным, творчески работающим педагогом, высоко требовательным к себе и окружающим. Учитель первой квалификационной категории, она достигла настоящего профессионализма благодаря целеустремлённости, неустанному труду, большой любви к тому, чтобы она ни делала. А работать ей кем только ни приходилось: В УКП Наталья </a:t>
            </a:r>
            <a:r>
              <a:rPr lang="ru-RU" dirty="0" err="1" smtClean="0"/>
              <a:t>Кузьмовна</a:t>
            </a:r>
            <a:r>
              <a:rPr lang="ru-RU" dirty="0" smtClean="0"/>
              <a:t> вела уроки русского языка и литературы, истории, географии, когда УКП закрыли – ей пришлось осваивать новую для себя должность –   социальный педагог, дополнительно было предложено стать классным руководителем и начать работу над созданием школьного музея. </a:t>
            </a:r>
            <a:endParaRPr lang="ru-RU" dirty="0"/>
          </a:p>
        </p:txBody>
      </p:sp>
      <p:sp>
        <p:nvSpPr>
          <p:cNvPr id="4" name="Содержимое 3"/>
          <p:cNvSpPr>
            <a:spLocks noGrp="1"/>
          </p:cNvSpPr>
          <p:nvPr>
            <p:ph sz="half" idx="1"/>
          </p:nvPr>
        </p:nvSpPr>
        <p:spPr/>
        <p:txBody>
          <a:bodyPr numCol="2">
            <a:normAutofit fontScale="40000" lnSpcReduction="20000"/>
          </a:bodyPr>
          <a:lstStyle/>
          <a:p>
            <a:pPr>
              <a:buNone/>
            </a:pPr>
            <a:endParaRPr lang="ru-RU" dirty="0" smtClean="0"/>
          </a:p>
          <a:p>
            <a:pPr>
              <a:buNone/>
            </a:pPr>
            <a:r>
              <a:rPr lang="ru-RU" sz="3000" dirty="0" smtClean="0"/>
              <a:t>Кто сказал, что гордые не плачут?</a:t>
            </a:r>
          </a:p>
          <a:p>
            <a:pPr>
              <a:buNone/>
            </a:pPr>
            <a:r>
              <a:rPr lang="ru-RU" sz="3000" dirty="0" smtClean="0"/>
              <a:t>Кто сказал, что боль им не страшна?</a:t>
            </a:r>
            <a:br>
              <a:rPr lang="ru-RU" sz="3000" dirty="0" smtClean="0"/>
            </a:br>
            <a:r>
              <a:rPr lang="ru-RU" sz="3000" dirty="0" smtClean="0"/>
              <a:t>Все не так. Они украдкой прячут</a:t>
            </a:r>
            <a:br>
              <a:rPr lang="ru-RU" sz="3000" dirty="0" smtClean="0"/>
            </a:br>
            <a:r>
              <a:rPr lang="ru-RU" sz="3000" dirty="0" smtClean="0"/>
              <a:t>Слезы, от любви уходят не спеша.</a:t>
            </a:r>
            <a:br>
              <a:rPr lang="ru-RU" sz="3000" dirty="0" smtClean="0"/>
            </a:br>
            <a:r>
              <a:rPr lang="ru-RU" sz="3000" dirty="0" smtClean="0"/>
              <a:t>     	Кто сказал, что легче гордым в жизни,</a:t>
            </a:r>
            <a:br>
              <a:rPr lang="ru-RU" sz="3000" dirty="0" smtClean="0"/>
            </a:br>
            <a:r>
              <a:rPr lang="ru-RU" sz="3000" dirty="0" smtClean="0"/>
              <a:t>      	Несгибаемы они, упрямы...?</a:t>
            </a:r>
            <a:br>
              <a:rPr lang="ru-RU" sz="3000" dirty="0" smtClean="0"/>
            </a:br>
            <a:r>
              <a:rPr lang="ru-RU" sz="3000" dirty="0" smtClean="0"/>
              <a:t> 	А в душе у них  лишь звуки тризны,</a:t>
            </a:r>
            <a:br>
              <a:rPr lang="ru-RU" sz="3000" dirty="0" smtClean="0"/>
            </a:br>
            <a:r>
              <a:rPr lang="ru-RU" sz="3000" dirty="0" smtClean="0"/>
              <a:t> 	Но они не кажут свои раны.</a:t>
            </a:r>
            <a:br>
              <a:rPr lang="ru-RU" sz="3000" dirty="0" smtClean="0"/>
            </a:br>
            <a:r>
              <a:rPr lang="ru-RU" sz="3000" dirty="0" smtClean="0"/>
              <a:t>Кто сказал, что гордыми родятся,</a:t>
            </a:r>
            <a:br>
              <a:rPr lang="ru-RU" sz="3000" dirty="0" smtClean="0"/>
            </a:br>
            <a:r>
              <a:rPr lang="ru-RU" sz="3000" dirty="0" smtClean="0"/>
              <a:t>Силой духа все наделены?</a:t>
            </a:r>
            <a:br>
              <a:rPr lang="ru-RU" sz="3000" dirty="0" smtClean="0"/>
            </a:br>
            <a:r>
              <a:rPr lang="ru-RU" sz="3000" dirty="0" smtClean="0"/>
              <a:t>А желаниям своим они же  </a:t>
            </a:r>
            <a:r>
              <a:rPr lang="ru-RU" sz="3000" dirty="0" err="1" smtClean="0"/>
              <a:t>возбранятся</a:t>
            </a:r>
            <a:r>
              <a:rPr lang="ru-RU" sz="3000" dirty="0" smtClean="0"/>
              <a:t>,</a:t>
            </a:r>
            <a:br>
              <a:rPr lang="ru-RU" sz="3000" dirty="0" smtClean="0"/>
            </a:br>
            <a:r>
              <a:rPr lang="ru-RU" sz="3000" dirty="0" smtClean="0"/>
              <a:t>И самим Иисусом силы им даны?</a:t>
            </a:r>
          </a:p>
          <a:p>
            <a:pPr>
              <a:buNone/>
            </a:pPr>
            <a:r>
              <a:rPr lang="ru-RU" sz="3000" dirty="0" smtClean="0"/>
              <a:t>Гордые не плачут, не рыдают,</a:t>
            </a:r>
            <a:br>
              <a:rPr lang="ru-RU" sz="3000" dirty="0" smtClean="0"/>
            </a:br>
            <a:r>
              <a:rPr lang="ru-RU" sz="3000" dirty="0" smtClean="0"/>
              <a:t>И любви не просят,  от нее бегут.</a:t>
            </a:r>
            <a:br>
              <a:rPr lang="ru-RU" sz="3000" dirty="0" smtClean="0"/>
            </a:br>
            <a:r>
              <a:rPr lang="ru-RU" sz="3000" dirty="0" smtClean="0"/>
              <a:t>Место в жизни этой они  знают.</a:t>
            </a:r>
            <a:br>
              <a:rPr lang="ru-RU" sz="3000" dirty="0" smtClean="0"/>
            </a:br>
            <a:r>
              <a:rPr lang="ru-RU" sz="3000" dirty="0" smtClean="0"/>
              <a:t>Гордо честь свою и совесть  берегут.</a:t>
            </a:r>
          </a:p>
          <a:p>
            <a:pPr>
              <a:buNone/>
            </a:pPr>
            <a:endParaRPr lang="ru-RU" sz="3000" dirty="0" smtClean="0"/>
          </a:p>
          <a:p>
            <a:pPr>
              <a:buNone/>
            </a:pPr>
            <a:r>
              <a:rPr lang="ru-RU" sz="3000" dirty="0" smtClean="0"/>
              <a:t>                     *****</a:t>
            </a:r>
          </a:p>
          <a:p>
            <a:pPr>
              <a:buNone/>
            </a:pPr>
            <a:r>
              <a:rPr lang="ru-RU" sz="3000" dirty="0" smtClean="0"/>
              <a:t>В лесу  я осень повстречала,</a:t>
            </a:r>
          </a:p>
          <a:p>
            <a:pPr>
              <a:buNone/>
            </a:pPr>
            <a:r>
              <a:rPr lang="ru-RU" sz="3000" dirty="0" smtClean="0"/>
              <a:t>И по походке рыжую узнала,</a:t>
            </a:r>
          </a:p>
          <a:p>
            <a:pPr>
              <a:buNone/>
            </a:pPr>
            <a:r>
              <a:rPr lang="ru-RU" sz="3000" dirty="0" smtClean="0"/>
              <a:t>Та шла и листопадом  шелестела,</a:t>
            </a:r>
          </a:p>
          <a:p>
            <a:pPr>
              <a:buNone/>
            </a:pPr>
            <a:r>
              <a:rPr lang="ru-RU" sz="3000" dirty="0" smtClean="0"/>
              <a:t>И песню нежную деревьям пела.</a:t>
            </a:r>
          </a:p>
          <a:p>
            <a:pPr>
              <a:buNone/>
            </a:pPr>
            <a:r>
              <a:rPr lang="ru-RU" sz="3000" dirty="0" smtClean="0"/>
              <a:t>Услышала, как с ветерком шепталась,</a:t>
            </a:r>
          </a:p>
          <a:p>
            <a:pPr>
              <a:buNone/>
            </a:pPr>
            <a:r>
              <a:rPr lang="ru-RU" sz="3000" dirty="0" smtClean="0"/>
              <a:t>И отчего-то вдруг расхохоталась,</a:t>
            </a:r>
          </a:p>
          <a:p>
            <a:pPr>
              <a:buNone/>
            </a:pPr>
            <a:r>
              <a:rPr lang="ru-RU" sz="3000" dirty="0" smtClean="0"/>
              <a:t>И  в вальсе с ветром после закружила,</a:t>
            </a:r>
          </a:p>
          <a:p>
            <a:pPr>
              <a:buNone/>
            </a:pPr>
            <a:r>
              <a:rPr lang="ru-RU" sz="3000" dirty="0" smtClean="0"/>
              <a:t>Своею красотой меня заворожила.</a:t>
            </a:r>
          </a:p>
          <a:p>
            <a:pPr>
              <a:buNone/>
            </a:pPr>
            <a:r>
              <a:rPr lang="ru-RU" sz="3000" dirty="0" smtClean="0"/>
              <a:t>А я стояла, аромат вдыхала,</a:t>
            </a:r>
          </a:p>
          <a:p>
            <a:pPr>
              <a:buNone/>
            </a:pPr>
            <a:r>
              <a:rPr lang="ru-RU" sz="3000" dirty="0" smtClean="0"/>
              <a:t>Она ж рукою вдруг мне помахала,</a:t>
            </a:r>
          </a:p>
          <a:p>
            <a:pPr>
              <a:buNone/>
            </a:pPr>
            <a:r>
              <a:rPr lang="ru-RU" sz="3000" dirty="0" smtClean="0"/>
              <a:t>И золотой осыпала листвою,</a:t>
            </a:r>
          </a:p>
          <a:p>
            <a:pPr>
              <a:buNone/>
            </a:pPr>
            <a:r>
              <a:rPr lang="ru-RU" sz="3000" dirty="0" smtClean="0"/>
              <a:t>И позвала меня идти с собою.</a:t>
            </a:r>
          </a:p>
          <a:p>
            <a:pPr>
              <a:buNone/>
            </a:pPr>
            <a:r>
              <a:rPr lang="ru-RU" sz="3000" dirty="0" smtClean="0"/>
              <a:t>За ней я мчалась  без оглядки,</a:t>
            </a:r>
          </a:p>
          <a:p>
            <a:pPr>
              <a:buNone/>
            </a:pPr>
            <a:r>
              <a:rPr lang="ru-RU" sz="3000" dirty="0" smtClean="0"/>
              <a:t>Играла с  озорницей  в прятки.</a:t>
            </a:r>
          </a:p>
          <a:p>
            <a:pPr>
              <a:buNone/>
            </a:pPr>
            <a:r>
              <a:rPr lang="ru-RU" sz="3000" dirty="0" smtClean="0"/>
              <a:t>И словно дети с нею мы резвились</a:t>
            </a:r>
          </a:p>
          <a:p>
            <a:pPr>
              <a:buNone/>
            </a:pPr>
            <a:r>
              <a:rPr lang="ru-RU" sz="3000" dirty="0" smtClean="0"/>
              <a:t>В тот день мы златовласой породнились.</a:t>
            </a:r>
          </a:p>
          <a:p>
            <a:pPr>
              <a:buNone/>
            </a:pPr>
            <a:r>
              <a:rPr lang="ru-RU" sz="3000" dirty="0" smtClean="0"/>
              <a:t>И грустно было с нею расставаться.</a:t>
            </a:r>
          </a:p>
          <a:p>
            <a:pPr>
              <a:buNone/>
            </a:pPr>
            <a:r>
              <a:rPr lang="ru-RU" sz="3000" dirty="0" smtClean="0"/>
              <a:t>Мне так хотелось там, в лесу, остаться...</a:t>
            </a:r>
            <a:endParaRPr lang="ru-RU" sz="3000" dirty="0"/>
          </a:p>
        </p:txBody>
      </p:sp>
      <p:sp>
        <p:nvSpPr>
          <p:cNvPr id="5" name="Прямоугольник 4"/>
          <p:cNvSpPr/>
          <p:nvPr/>
        </p:nvSpPr>
        <p:spPr>
          <a:xfrm>
            <a:off x="3571868" y="428605"/>
            <a:ext cx="5357850" cy="1292662"/>
          </a:xfrm>
          <a:prstGeom prst="rect">
            <a:avLst/>
          </a:prstGeom>
          <a:noFill/>
        </p:spPr>
        <p:txBody>
          <a:bodyPr wrap="square" lIns="91440" tIns="45720" rIns="91440" bIns="45720">
            <a:spAutoFit/>
          </a:bodyPr>
          <a:lstStyle/>
          <a:p>
            <a:pPr algn="ctr"/>
            <a:r>
              <a:rPr lang="ru-RU"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Торопова (Морозова)</a:t>
            </a:r>
          </a:p>
          <a:p>
            <a:pPr algn="ctr"/>
            <a:r>
              <a:rPr lang="ru-RU"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Наталья </a:t>
            </a:r>
            <a:r>
              <a:rPr lang="ru-RU" sz="32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Кузьмовна</a:t>
            </a:r>
            <a:endParaRPr lang="ru-RU"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ВЫПУСКНИЦА 1980 года</a:t>
            </a:r>
            <a:endParaRPr lang="ru-RU" sz="1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6" name="Рисунок 5" descr="Безымянный.bmp"/>
          <p:cNvPicPr>
            <a:picLocks noChangeAspect="1"/>
          </p:cNvPicPr>
          <p:nvPr/>
        </p:nvPicPr>
        <p:blipFill>
          <a:blip r:embed="rId2" cstate="print"/>
          <a:srcRect r="51563" b="116"/>
          <a:stretch>
            <a:fillRect/>
          </a:stretch>
        </p:blipFill>
        <p:spPr>
          <a:xfrm>
            <a:off x="1142976" y="214290"/>
            <a:ext cx="1307080" cy="18573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a:xfrm>
            <a:off x="214282" y="2143116"/>
            <a:ext cx="3214710" cy="4429156"/>
          </a:xfrm>
        </p:spPr>
        <p:txBody>
          <a:bodyPr>
            <a:normAutofit fontScale="92500" lnSpcReduction="10000"/>
          </a:bodyPr>
          <a:lstStyle/>
          <a:p>
            <a:r>
              <a:rPr lang="ru-RU" dirty="0" smtClean="0"/>
              <a:t>       «Я нисколько не жалею о том, что выбрала учительскую профессию, которая стала смыслом всей моей жизни. </a:t>
            </a:r>
          </a:p>
          <a:p>
            <a:r>
              <a:rPr lang="ru-RU" dirty="0" smtClean="0"/>
              <a:t>     Когда </a:t>
            </a:r>
            <a:r>
              <a:rPr lang="ru-RU" sz="1700" b="1" dirty="0" smtClean="0"/>
              <a:t>в 1955 году </a:t>
            </a:r>
            <a:r>
              <a:rPr lang="ru-RU" dirty="0" smtClean="0"/>
              <a:t>я окончила </a:t>
            </a:r>
            <a:r>
              <a:rPr lang="ru-RU" dirty="0" err="1" smtClean="0"/>
              <a:t>Байкаловскую</a:t>
            </a:r>
            <a:r>
              <a:rPr lang="ru-RU" dirty="0" smtClean="0"/>
              <a:t> среднюю школу, передо мной не стояло вопроса, кем быть. «Только учителем!» - сказала я себе. На выбор профессии повлияли два фактора – пример любимого учителя и семейная традиция. В старших классах у нас вел литературу Михаил Георгиевич Трапезников. Его уроки были для нас откровением, мы их обожали, нам хотелось, чтобы они никогда не кончались. 45 минут урока казались нам одним прекрасным мгновением. Вторым фактором, который определил мой жизненный путь, явилась наша семейная традиция, ведь на протяжении многих десятилетий мои предки были учителями».</a:t>
            </a:r>
          </a:p>
          <a:p>
            <a:pPr algn="r"/>
            <a:r>
              <a:rPr lang="ru-RU" dirty="0" smtClean="0"/>
              <a:t>(К.В.Ведерникова)</a:t>
            </a:r>
            <a:endParaRPr lang="ru-RU" dirty="0"/>
          </a:p>
        </p:txBody>
      </p:sp>
      <p:sp>
        <p:nvSpPr>
          <p:cNvPr id="4" name="Содержимое 3"/>
          <p:cNvSpPr>
            <a:spLocks noGrp="1"/>
          </p:cNvSpPr>
          <p:nvPr>
            <p:ph sz="half" idx="1"/>
          </p:nvPr>
        </p:nvSpPr>
        <p:spPr>
          <a:xfrm>
            <a:off x="3714744" y="1676400"/>
            <a:ext cx="5143536" cy="4967310"/>
          </a:xfrm>
        </p:spPr>
        <p:txBody>
          <a:bodyPr numCol="2">
            <a:normAutofit fontScale="25000" lnSpcReduction="20000"/>
          </a:bodyPr>
          <a:lstStyle/>
          <a:p>
            <a:pPr>
              <a:buNone/>
            </a:pPr>
            <a:endParaRPr lang="ru-RU" dirty="0" smtClean="0"/>
          </a:p>
          <a:p>
            <a:pPr algn="ctr">
              <a:buNone/>
            </a:pPr>
            <a:r>
              <a:rPr lang="ru-RU" sz="3700" dirty="0" smtClean="0"/>
              <a:t>БАЙКАЛОВО</a:t>
            </a:r>
          </a:p>
          <a:p>
            <a:pPr>
              <a:buNone/>
            </a:pPr>
            <a:r>
              <a:rPr lang="ru-RU" sz="3700" i="1" dirty="0" smtClean="0"/>
              <a:t>Всем сердцем я люблю село родное,</a:t>
            </a:r>
          </a:p>
          <a:p>
            <a:pPr>
              <a:buNone/>
            </a:pPr>
            <a:r>
              <a:rPr lang="ru-RU" sz="3700" i="1" dirty="0" smtClean="0"/>
              <a:t>Где я полвека с лишним прожила,</a:t>
            </a:r>
          </a:p>
          <a:p>
            <a:pPr>
              <a:buNone/>
            </a:pPr>
            <a:r>
              <a:rPr lang="ru-RU" sz="3700" i="1" dirty="0" smtClean="0"/>
              <a:t>Где пролетело детство озорное,</a:t>
            </a:r>
          </a:p>
          <a:p>
            <a:pPr>
              <a:buNone/>
            </a:pPr>
            <a:r>
              <a:rPr lang="ru-RU" sz="3700" i="1" dirty="0" smtClean="0"/>
              <a:t>Где юность беззаботная прошла.</a:t>
            </a:r>
          </a:p>
          <a:p>
            <a:pPr>
              <a:buNone/>
            </a:pPr>
            <a:r>
              <a:rPr lang="ru-RU" sz="3700" i="1" dirty="0" smtClean="0"/>
              <a:t>Здесь я работала, детей своих растила, </a:t>
            </a:r>
          </a:p>
          <a:p>
            <a:pPr>
              <a:buNone/>
            </a:pPr>
            <a:r>
              <a:rPr lang="ru-RU" sz="3700" i="1" dirty="0" smtClean="0"/>
              <a:t>И всеми уважаема была. </a:t>
            </a:r>
          </a:p>
          <a:p>
            <a:pPr>
              <a:buNone/>
            </a:pPr>
            <a:r>
              <a:rPr lang="ru-RU" sz="3700" i="1" dirty="0" smtClean="0"/>
              <a:t>Судьба моя всегда неотделима </a:t>
            </a:r>
          </a:p>
          <a:p>
            <a:pPr>
              <a:buNone/>
            </a:pPr>
            <a:r>
              <a:rPr lang="ru-RU" sz="3700" i="1" dirty="0" smtClean="0"/>
              <a:t>От жизни и судьбы любимого села.</a:t>
            </a:r>
          </a:p>
          <a:p>
            <a:pPr>
              <a:buNone/>
            </a:pPr>
            <a:r>
              <a:rPr lang="ru-RU" sz="3700" i="1" dirty="0" smtClean="0"/>
              <a:t>Здесь дети постепенно подрастали,</a:t>
            </a:r>
          </a:p>
          <a:p>
            <a:pPr>
              <a:buNone/>
            </a:pPr>
            <a:r>
              <a:rPr lang="ru-RU" sz="3700" i="1" dirty="0" smtClean="0"/>
              <a:t>Теперь они уж взрослые вполне.</a:t>
            </a:r>
          </a:p>
          <a:p>
            <a:pPr>
              <a:buNone/>
            </a:pPr>
            <a:r>
              <a:rPr lang="ru-RU" sz="3700" i="1" dirty="0" smtClean="0"/>
              <a:t>У них свои проблемы и печали,</a:t>
            </a:r>
          </a:p>
          <a:p>
            <a:pPr>
              <a:buNone/>
            </a:pPr>
            <a:r>
              <a:rPr lang="ru-RU" sz="3700" i="1" dirty="0" smtClean="0"/>
              <a:t> Опорой прочной дети стали мне.</a:t>
            </a:r>
          </a:p>
          <a:p>
            <a:pPr>
              <a:buNone/>
            </a:pPr>
            <a:r>
              <a:rPr lang="ru-RU" sz="3700" i="1" dirty="0" smtClean="0"/>
              <a:t>Сегодня для селян пора реформ настала,</a:t>
            </a:r>
          </a:p>
          <a:p>
            <a:pPr>
              <a:buNone/>
            </a:pPr>
            <a:r>
              <a:rPr lang="ru-RU" sz="3700" i="1" dirty="0" smtClean="0"/>
              <a:t>И трудностей прибавилось вдвойне,</a:t>
            </a:r>
          </a:p>
          <a:p>
            <a:pPr>
              <a:buNone/>
            </a:pPr>
            <a:r>
              <a:rPr lang="ru-RU" sz="3700" i="1" dirty="0" smtClean="0"/>
              <a:t>Жить сельским жителям сложней намного стало,</a:t>
            </a:r>
          </a:p>
          <a:p>
            <a:pPr>
              <a:buNone/>
            </a:pPr>
            <a:r>
              <a:rPr lang="ru-RU" sz="3700" i="1" dirty="0" smtClean="0"/>
              <a:t>Как, впрочем, жителям во всей моей стране.</a:t>
            </a:r>
          </a:p>
          <a:p>
            <a:pPr>
              <a:buNone/>
            </a:pPr>
            <a:r>
              <a:rPr lang="ru-RU" sz="3700" i="1" dirty="0" smtClean="0"/>
              <a:t>Но верю я: исчезнут все невзгоды </a:t>
            </a:r>
          </a:p>
          <a:p>
            <a:pPr>
              <a:buNone/>
            </a:pPr>
            <a:r>
              <a:rPr lang="ru-RU" sz="3700" i="1" dirty="0" smtClean="0"/>
              <a:t>И жизнь села наладится опять. </a:t>
            </a:r>
          </a:p>
          <a:p>
            <a:pPr>
              <a:buNone/>
            </a:pPr>
            <a:r>
              <a:rPr lang="ru-RU" sz="3700" i="1" dirty="0" smtClean="0"/>
              <a:t>И эти очень непростые годы </a:t>
            </a:r>
          </a:p>
          <a:p>
            <a:pPr>
              <a:buNone/>
            </a:pPr>
            <a:r>
              <a:rPr lang="ru-RU" sz="3700" i="1" dirty="0" smtClean="0"/>
              <a:t>Лишь иногда мы будем вспоминать.</a:t>
            </a:r>
          </a:p>
          <a:p>
            <a:pPr algn="ctr">
              <a:buNone/>
            </a:pPr>
            <a:endParaRPr lang="ru-RU" sz="4000" dirty="0" smtClean="0"/>
          </a:p>
          <a:p>
            <a:pPr algn="ctr">
              <a:buNone/>
            </a:pPr>
            <a:endParaRPr lang="ru-RU" sz="4000" dirty="0" smtClean="0"/>
          </a:p>
          <a:p>
            <a:pPr algn="ctr">
              <a:buNone/>
            </a:pPr>
            <a:r>
              <a:rPr lang="ru-RU" sz="4000" dirty="0" smtClean="0"/>
              <a:t>ДЕТСТВО</a:t>
            </a:r>
          </a:p>
          <a:p>
            <a:pPr>
              <a:buNone/>
            </a:pPr>
            <a:r>
              <a:rPr lang="ru-RU" sz="4000" dirty="0" smtClean="0"/>
              <a:t>Я помню детство озорное:</a:t>
            </a:r>
          </a:p>
          <a:p>
            <a:pPr>
              <a:buNone/>
            </a:pPr>
            <a:r>
              <a:rPr lang="ru-RU" sz="4000" dirty="0" smtClean="0"/>
              <a:t>Старинный деревянный дом, </a:t>
            </a:r>
          </a:p>
          <a:p>
            <a:pPr>
              <a:buNone/>
            </a:pPr>
            <a:r>
              <a:rPr lang="ru-RU" sz="4000" dirty="0" smtClean="0"/>
              <a:t>Наш двор со скошенной травою,</a:t>
            </a:r>
          </a:p>
          <a:p>
            <a:pPr>
              <a:buNone/>
            </a:pPr>
            <a:r>
              <a:rPr lang="ru-RU" sz="4000" dirty="0" smtClean="0"/>
              <a:t>Цветы на клумбах под окном.</a:t>
            </a:r>
          </a:p>
          <a:p>
            <a:pPr>
              <a:buNone/>
            </a:pPr>
            <a:r>
              <a:rPr lang="ru-RU" sz="4000" dirty="0" smtClean="0"/>
              <a:t>В речушке горной, без названья,</a:t>
            </a:r>
          </a:p>
          <a:p>
            <a:pPr>
              <a:buNone/>
            </a:pPr>
            <a:r>
              <a:rPr lang="ru-RU" sz="4000" dirty="0" smtClean="0"/>
              <a:t>Едва проснувшись, поскорей</a:t>
            </a:r>
          </a:p>
          <a:p>
            <a:pPr>
              <a:buNone/>
            </a:pPr>
            <a:r>
              <a:rPr lang="ru-RU" sz="4000" dirty="0" smtClean="0"/>
              <a:t>Бежали с братом утром ранним</a:t>
            </a:r>
          </a:p>
          <a:p>
            <a:pPr>
              <a:buNone/>
            </a:pPr>
            <a:r>
              <a:rPr lang="ru-RU" sz="4000" dirty="0" smtClean="0"/>
              <a:t>Ловить на ужин пескарей.</a:t>
            </a:r>
          </a:p>
          <a:p>
            <a:pPr>
              <a:buNone/>
            </a:pPr>
            <a:r>
              <a:rPr lang="ru-RU" sz="4000" b="1" dirty="0" smtClean="0"/>
              <a:t> </a:t>
            </a:r>
            <a:endParaRPr lang="ru-RU" sz="4000" dirty="0" smtClean="0"/>
          </a:p>
          <a:p>
            <a:pPr>
              <a:buNone/>
            </a:pPr>
            <a:r>
              <a:rPr lang="ru-RU" sz="4000" dirty="0" smtClean="0"/>
              <a:t>На протяженье летних дней</a:t>
            </a:r>
          </a:p>
          <a:p>
            <a:pPr>
              <a:buNone/>
            </a:pPr>
            <a:r>
              <a:rPr lang="ru-RU" sz="4000" dirty="0" smtClean="0"/>
              <a:t>Река была волшебной силой,</a:t>
            </a:r>
          </a:p>
          <a:p>
            <a:pPr>
              <a:buNone/>
            </a:pPr>
            <a:r>
              <a:rPr lang="ru-RU" sz="4000" dirty="0" smtClean="0"/>
              <a:t>Она прохладою своей</a:t>
            </a:r>
          </a:p>
          <a:p>
            <a:pPr>
              <a:buNone/>
            </a:pPr>
            <a:r>
              <a:rPr lang="ru-RU" sz="4000" dirty="0" smtClean="0"/>
              <a:t>Нас, детвору, к себе манила.</a:t>
            </a:r>
          </a:p>
          <a:p>
            <a:pPr>
              <a:buNone/>
            </a:pPr>
            <a:r>
              <a:rPr lang="ru-RU" sz="4000" dirty="0" smtClean="0"/>
              <a:t>А рядом возвышался лес,</a:t>
            </a:r>
          </a:p>
          <a:p>
            <a:pPr>
              <a:buNone/>
            </a:pPr>
            <a:r>
              <a:rPr lang="ru-RU" sz="4000" dirty="0" smtClean="0"/>
              <a:t>Росли березы, сосны, ели,</a:t>
            </a:r>
          </a:p>
          <a:p>
            <a:pPr>
              <a:buNone/>
            </a:pPr>
            <a:r>
              <a:rPr lang="ru-RU" sz="4000" dirty="0" smtClean="0"/>
              <a:t>В их пышных кронах до небес</a:t>
            </a:r>
          </a:p>
          <a:p>
            <a:pPr>
              <a:buNone/>
            </a:pPr>
            <a:r>
              <a:rPr lang="ru-RU" sz="4000" dirty="0" smtClean="0"/>
              <a:t>Весь день пернатые галдели.</a:t>
            </a:r>
          </a:p>
          <a:p>
            <a:pPr>
              <a:buNone/>
            </a:pPr>
            <a:r>
              <a:rPr lang="ru-RU" sz="4000" b="1" dirty="0" smtClean="0"/>
              <a:t> </a:t>
            </a:r>
            <a:endParaRPr lang="ru-RU" sz="4000" dirty="0" smtClean="0"/>
          </a:p>
          <a:p>
            <a:pPr>
              <a:buNone/>
            </a:pPr>
            <a:r>
              <a:rPr lang="ru-RU" sz="4000" dirty="0" smtClean="0"/>
              <a:t>Не раз ходили мы сюда</a:t>
            </a:r>
          </a:p>
          <a:p>
            <a:pPr>
              <a:buNone/>
            </a:pPr>
            <a:r>
              <a:rPr lang="ru-RU" sz="4000" dirty="0" smtClean="0"/>
              <a:t>За земляникой и грибами,</a:t>
            </a:r>
          </a:p>
          <a:p>
            <a:pPr>
              <a:buNone/>
            </a:pPr>
            <a:r>
              <a:rPr lang="ru-RU" sz="4000" dirty="0" smtClean="0"/>
              <a:t>И лес нас радовал всегда</a:t>
            </a:r>
          </a:p>
          <a:p>
            <a:pPr>
              <a:buNone/>
            </a:pPr>
            <a:r>
              <a:rPr lang="ru-RU" sz="4000" dirty="0" smtClean="0"/>
              <a:t>Своими щедрыми дарами.</a:t>
            </a:r>
          </a:p>
          <a:p>
            <a:pPr>
              <a:buNone/>
            </a:pPr>
            <a:r>
              <a:rPr lang="ru-RU" sz="4000" dirty="0" smtClean="0"/>
              <a:t>До самых сумерек у школы</a:t>
            </a:r>
          </a:p>
          <a:p>
            <a:pPr>
              <a:buNone/>
            </a:pPr>
            <a:r>
              <a:rPr lang="ru-RU" sz="4000" dirty="0" smtClean="0"/>
              <a:t>Мячи гоняли всей гурьбой.</a:t>
            </a:r>
          </a:p>
          <a:p>
            <a:pPr>
              <a:buNone/>
            </a:pPr>
            <a:r>
              <a:rPr lang="ru-RU" sz="4000" dirty="0" smtClean="0"/>
              <a:t>И только властный голос взрослых</a:t>
            </a:r>
          </a:p>
          <a:p>
            <a:pPr>
              <a:buNone/>
            </a:pPr>
            <a:r>
              <a:rPr lang="ru-RU" sz="4000" dirty="0" smtClean="0"/>
              <a:t>Нас заставлял идти домой.</a:t>
            </a:r>
          </a:p>
          <a:p>
            <a:pPr>
              <a:buNone/>
            </a:pPr>
            <a:r>
              <a:rPr lang="ru-RU" sz="4000" b="1" dirty="0" smtClean="0"/>
              <a:t> </a:t>
            </a:r>
            <a:endParaRPr lang="ru-RU" sz="4000" dirty="0" smtClean="0"/>
          </a:p>
          <a:p>
            <a:pPr>
              <a:buNone/>
            </a:pPr>
            <a:r>
              <a:rPr lang="ru-RU" sz="4000" dirty="0" smtClean="0"/>
              <a:t>Зимой мы тоже не тужили,</a:t>
            </a:r>
          </a:p>
          <a:p>
            <a:pPr>
              <a:buNone/>
            </a:pPr>
            <a:r>
              <a:rPr lang="ru-RU" sz="4000" dirty="0" smtClean="0"/>
              <a:t>Катались с горки кто на чем,</a:t>
            </a:r>
          </a:p>
          <a:p>
            <a:pPr>
              <a:buNone/>
            </a:pPr>
            <a:r>
              <a:rPr lang="ru-RU" sz="4000" dirty="0" smtClean="0"/>
              <a:t>Прогулки лыжные любили,</a:t>
            </a:r>
          </a:p>
          <a:p>
            <a:pPr>
              <a:buNone/>
            </a:pPr>
            <a:r>
              <a:rPr lang="ru-RU" sz="4000" dirty="0" smtClean="0"/>
              <a:t>И холод был нам нипочем.</a:t>
            </a:r>
          </a:p>
          <a:p>
            <a:pPr>
              <a:buNone/>
            </a:pPr>
            <a:r>
              <a:rPr lang="ru-RU" sz="4000" dirty="0" smtClean="0"/>
              <a:t>Все в прошлом! Детство не вернется,</a:t>
            </a:r>
          </a:p>
          <a:p>
            <a:pPr>
              <a:buNone/>
            </a:pPr>
            <a:r>
              <a:rPr lang="ru-RU" sz="4000" dirty="0" smtClean="0"/>
              <a:t>Оно исчезло навсегда,</a:t>
            </a:r>
          </a:p>
          <a:p>
            <a:pPr>
              <a:buNone/>
            </a:pPr>
            <a:r>
              <a:rPr lang="ru-RU" sz="4000" dirty="0" smtClean="0"/>
              <a:t>Лишь в мыслях наших пронесется </a:t>
            </a:r>
          </a:p>
          <a:p>
            <a:pPr>
              <a:buNone/>
            </a:pPr>
            <a:r>
              <a:rPr lang="ru-RU" sz="4000" dirty="0" smtClean="0"/>
              <a:t>Или приснится иногда.</a:t>
            </a:r>
          </a:p>
          <a:p>
            <a:endParaRPr lang="ru-RU" dirty="0"/>
          </a:p>
        </p:txBody>
      </p:sp>
      <p:sp>
        <p:nvSpPr>
          <p:cNvPr id="5" name="Прямоугольник 4"/>
          <p:cNvSpPr/>
          <p:nvPr/>
        </p:nvSpPr>
        <p:spPr>
          <a:xfrm>
            <a:off x="3571868" y="142852"/>
            <a:ext cx="5214974" cy="1384995"/>
          </a:xfrm>
          <a:prstGeom prst="rect">
            <a:avLst/>
          </a:prstGeom>
          <a:noFill/>
        </p:spPr>
        <p:txBody>
          <a:bodyPr wrap="square" lIns="91440" tIns="45720" rIns="91440" bIns="45720">
            <a:spAutoFit/>
          </a:bodyPr>
          <a:lstStyle/>
          <a:p>
            <a:pPr algn="ctr"/>
            <a:r>
              <a:rPr lang="ru-RU"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Ведерникова (</a:t>
            </a:r>
            <a:r>
              <a:rPr lang="ru-RU"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Надежницкая</a:t>
            </a:r>
            <a:r>
              <a:rPr lang="ru-RU"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Калерия Валентиновна</a:t>
            </a:r>
          </a:p>
        </p:txBody>
      </p:sp>
      <p:pic>
        <p:nvPicPr>
          <p:cNvPr id="6" name="Рисунок 5" descr="ВКВ.bmp"/>
          <p:cNvPicPr>
            <a:picLocks noChangeAspect="1"/>
          </p:cNvPicPr>
          <p:nvPr/>
        </p:nvPicPr>
        <p:blipFill>
          <a:blip r:embed="rId2" cstate="print">
            <a:grayscl/>
          </a:blip>
          <a:srcRect l="221" t="952" r="3326" b="1436"/>
          <a:stretch>
            <a:fillRect/>
          </a:stretch>
        </p:blipFill>
        <p:spPr>
          <a:xfrm>
            <a:off x="357158" y="142852"/>
            <a:ext cx="1428760" cy="2019971"/>
          </a:xfrm>
          <a:prstGeom prst="rect">
            <a:avLst/>
          </a:prstGeom>
        </p:spPr>
      </p:pic>
      <p:pic>
        <p:nvPicPr>
          <p:cNvPr id="7" name="Рисунок 6" descr="ВКВ 2.bmp"/>
          <p:cNvPicPr>
            <a:picLocks noChangeAspect="1"/>
          </p:cNvPicPr>
          <p:nvPr/>
        </p:nvPicPr>
        <p:blipFill>
          <a:blip r:embed="rId3" cstate="print">
            <a:grayscl/>
          </a:blip>
          <a:srcRect r="4109" b="3697"/>
          <a:stretch>
            <a:fillRect/>
          </a:stretch>
        </p:blipFill>
        <p:spPr>
          <a:xfrm>
            <a:off x="2071670" y="142852"/>
            <a:ext cx="1515347" cy="17859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p:txBody>
          <a:bodyPr>
            <a:normAutofit fontScale="85000" lnSpcReduction="10000"/>
          </a:bodyPr>
          <a:lstStyle/>
          <a:p>
            <a:r>
              <a:rPr lang="ru-RU" dirty="0" smtClean="0"/>
              <a:t>  Катя </a:t>
            </a:r>
            <a:r>
              <a:rPr lang="ru-RU" dirty="0" err="1" smtClean="0"/>
              <a:t>Кочержук</a:t>
            </a:r>
            <a:r>
              <a:rPr lang="ru-RU" dirty="0" smtClean="0"/>
              <a:t> – </a:t>
            </a:r>
            <a:r>
              <a:rPr lang="ru-RU" sz="1900" b="1" dirty="0" smtClean="0"/>
              <a:t>выпускница БСШ 2002 года. </a:t>
            </a:r>
            <a:r>
              <a:rPr lang="ru-RU" dirty="0" smtClean="0"/>
              <a:t>В 2012 году закончила филологический факультет ТГСПА им. Д.И. Менделеева по специальности «Журналистика». Первая публикация – 2000г. «Советская Сибирь» - ранние стихотворения. В период с 2009 по 2011 публиковалась в студенческой газете «</a:t>
            </a:r>
            <a:r>
              <a:rPr lang="ru-RU" dirty="0" err="1" smtClean="0"/>
              <a:t>Менделеевец.ру</a:t>
            </a:r>
            <a:r>
              <a:rPr lang="ru-RU" dirty="0" smtClean="0"/>
              <a:t>» под псевдонимом «Полина </a:t>
            </a:r>
            <a:r>
              <a:rPr lang="ru-RU" dirty="0" err="1" smtClean="0"/>
              <a:t>Снежина</a:t>
            </a:r>
            <a:r>
              <a:rPr lang="ru-RU" dirty="0" smtClean="0"/>
              <a:t>». Также было опубликовано несколько стихотворений в студенческой газете “</a:t>
            </a:r>
            <a:r>
              <a:rPr lang="en-US" dirty="0" smtClean="0"/>
              <a:t>Made in </a:t>
            </a:r>
            <a:r>
              <a:rPr lang="en-US" dirty="0" err="1" smtClean="0"/>
              <a:t>Kvinte</a:t>
            </a:r>
            <a:r>
              <a:rPr lang="ru-RU" dirty="0" smtClean="0"/>
              <a:t>”. При подготовке к защите выпускной квалификационной работы была опубликована научная статья «Языковая игра в заголовочных комплексах газет» в Межвузовском сборнике научных работ студентов, аспирантов и молодых ученных </a:t>
            </a:r>
            <a:r>
              <a:rPr lang="en-US" dirty="0" smtClean="0"/>
              <a:t>FIAT LUX</a:t>
            </a:r>
            <a:r>
              <a:rPr lang="ru-RU" dirty="0" smtClean="0"/>
              <a:t> выпуск </a:t>
            </a:r>
            <a:r>
              <a:rPr lang="en-US" dirty="0" smtClean="0"/>
              <a:t>IV</a:t>
            </a:r>
            <a:r>
              <a:rPr lang="ru-RU" dirty="0" smtClean="0"/>
              <a:t> 2012. Под псевдонимом был опубликован цикл стихотворений в издательстве </a:t>
            </a:r>
            <a:r>
              <a:rPr lang="en-US" dirty="0" smtClean="0"/>
              <a:t>DIXI PRESS</a:t>
            </a:r>
            <a:r>
              <a:rPr lang="ru-RU" dirty="0" smtClean="0"/>
              <a:t> – сборник поэзии по итогам конкурса «Новые писатели – 2012», издано – сентябрь 2012 г.</a:t>
            </a:r>
            <a:endParaRPr lang="ru-RU" dirty="0"/>
          </a:p>
        </p:txBody>
      </p:sp>
      <p:sp>
        <p:nvSpPr>
          <p:cNvPr id="4" name="Содержимое 3"/>
          <p:cNvSpPr>
            <a:spLocks noGrp="1"/>
          </p:cNvSpPr>
          <p:nvPr>
            <p:ph sz="half" idx="1"/>
          </p:nvPr>
        </p:nvSpPr>
        <p:spPr/>
        <p:txBody>
          <a:bodyPr numCol="2">
            <a:normAutofit fontScale="40000" lnSpcReduction="20000"/>
          </a:bodyPr>
          <a:lstStyle/>
          <a:p>
            <a:pPr>
              <a:buNone/>
            </a:pPr>
            <a:endParaRPr lang="ru-RU" dirty="0" smtClean="0"/>
          </a:p>
          <a:p>
            <a:pPr>
              <a:buNone/>
            </a:pPr>
            <a:r>
              <a:rPr lang="ru-RU" b="1" dirty="0" smtClean="0"/>
              <a:t>Баллада о ромашке</a:t>
            </a:r>
          </a:p>
          <a:p>
            <a:endParaRPr lang="ru-RU" dirty="0" smtClean="0"/>
          </a:p>
          <a:p>
            <a:pPr>
              <a:buNone/>
            </a:pPr>
            <a:r>
              <a:rPr lang="ru-RU" i="1" dirty="0" smtClean="0"/>
              <a:t>Пошла я как-то погулять</a:t>
            </a:r>
          </a:p>
          <a:p>
            <a:pPr>
              <a:buNone/>
            </a:pPr>
            <a:r>
              <a:rPr lang="ru-RU" i="1" dirty="0" smtClean="0"/>
              <a:t>И встретила ромашку,</a:t>
            </a:r>
          </a:p>
          <a:p>
            <a:pPr>
              <a:buNone/>
            </a:pPr>
            <a:r>
              <a:rPr lang="ru-RU" i="1" dirty="0" smtClean="0"/>
              <a:t>На ней хотела погадать</a:t>
            </a:r>
          </a:p>
          <a:p>
            <a:pPr>
              <a:buNone/>
            </a:pPr>
            <a:r>
              <a:rPr lang="ru-RU" i="1" dirty="0" smtClean="0"/>
              <a:t>На мальчика </a:t>
            </a:r>
            <a:r>
              <a:rPr lang="ru-RU" i="1" dirty="0" err="1" smtClean="0"/>
              <a:t>Ивашку</a:t>
            </a:r>
            <a:r>
              <a:rPr lang="ru-RU" i="1" dirty="0" smtClean="0"/>
              <a:t>.</a:t>
            </a:r>
          </a:p>
          <a:p>
            <a:pPr>
              <a:buNone/>
            </a:pPr>
            <a:r>
              <a:rPr lang="ru-RU" i="1" dirty="0" smtClean="0"/>
              <a:t>Лишь руку протянула я,</a:t>
            </a:r>
          </a:p>
          <a:p>
            <a:pPr>
              <a:buNone/>
            </a:pPr>
            <a:r>
              <a:rPr lang="ru-RU" i="1" dirty="0" smtClean="0"/>
              <a:t>Как вдруг, в одно мгновенье</a:t>
            </a:r>
          </a:p>
          <a:p>
            <a:pPr>
              <a:buNone/>
            </a:pPr>
            <a:r>
              <a:rPr lang="ru-RU" i="1" dirty="0" smtClean="0"/>
              <a:t>Увидела она меня,</a:t>
            </a:r>
          </a:p>
          <a:p>
            <a:pPr>
              <a:buNone/>
            </a:pPr>
            <a:r>
              <a:rPr lang="ru-RU" i="1" dirty="0" smtClean="0"/>
              <a:t>Промолвила: «Теперь я</a:t>
            </a:r>
          </a:p>
          <a:p>
            <a:pPr>
              <a:buNone/>
            </a:pPr>
            <a:r>
              <a:rPr lang="ru-RU" i="1" dirty="0" smtClean="0"/>
              <a:t>Последний раз на мир гляжу,</a:t>
            </a:r>
          </a:p>
          <a:p>
            <a:pPr>
              <a:buNone/>
            </a:pPr>
            <a:r>
              <a:rPr lang="ru-RU" i="1" dirty="0" smtClean="0"/>
              <a:t>Одно тебе  лишь я скажу:</a:t>
            </a:r>
          </a:p>
          <a:p>
            <a:pPr>
              <a:buNone/>
            </a:pPr>
            <a:r>
              <a:rPr lang="ru-RU" i="1" dirty="0" smtClean="0"/>
              <a:t>Любима будь и всех люби,</a:t>
            </a:r>
          </a:p>
          <a:p>
            <a:pPr>
              <a:buNone/>
            </a:pPr>
            <a:r>
              <a:rPr lang="ru-RU" i="1" dirty="0" smtClean="0"/>
              <a:t>Прости всем согрешенья,</a:t>
            </a:r>
          </a:p>
          <a:p>
            <a:pPr>
              <a:buNone/>
            </a:pPr>
            <a:r>
              <a:rPr lang="ru-RU" i="1" dirty="0" smtClean="0"/>
              <a:t>Как это сделала и я</a:t>
            </a:r>
          </a:p>
          <a:p>
            <a:pPr>
              <a:buNone/>
            </a:pPr>
            <a:r>
              <a:rPr lang="ru-RU" i="1" dirty="0" smtClean="0"/>
              <a:t>Еще со дня рождения».</a:t>
            </a:r>
          </a:p>
          <a:p>
            <a:pPr>
              <a:buNone/>
            </a:pPr>
            <a:r>
              <a:rPr lang="ru-RU" i="1" dirty="0" smtClean="0"/>
              <a:t>Тут я задумалась на миг:</a:t>
            </a:r>
          </a:p>
          <a:p>
            <a:pPr>
              <a:buNone/>
            </a:pPr>
            <a:r>
              <a:rPr lang="ru-RU" i="1" dirty="0" smtClean="0"/>
              <a:t>А стоит ль ради шутки,</a:t>
            </a:r>
          </a:p>
          <a:p>
            <a:pPr>
              <a:buNone/>
            </a:pPr>
            <a:r>
              <a:rPr lang="ru-RU" i="1" dirty="0" smtClean="0"/>
              <a:t>Лишь для того, чтоб погадать</a:t>
            </a:r>
          </a:p>
          <a:p>
            <a:pPr>
              <a:buNone/>
            </a:pPr>
            <a:r>
              <a:rPr lang="ru-RU" i="1" dirty="0" smtClean="0"/>
              <a:t>Пресечь расцвет малютки?</a:t>
            </a:r>
          </a:p>
          <a:p>
            <a:pPr>
              <a:buNone/>
            </a:pPr>
            <a:r>
              <a:rPr lang="ru-RU" i="1" dirty="0" smtClean="0"/>
              <a:t>Дрогнула рука моя,</a:t>
            </a:r>
          </a:p>
          <a:p>
            <a:pPr>
              <a:buNone/>
            </a:pPr>
            <a:r>
              <a:rPr lang="ru-RU" i="1" dirty="0" smtClean="0"/>
              <a:t>И я остановилась…</a:t>
            </a:r>
          </a:p>
          <a:p>
            <a:pPr>
              <a:buNone/>
            </a:pPr>
            <a:r>
              <a:rPr lang="ru-RU" i="1" dirty="0" smtClean="0"/>
              <a:t>С тех пор люблю ромашки я</a:t>
            </a:r>
          </a:p>
          <a:p>
            <a:pPr>
              <a:buNone/>
            </a:pPr>
            <a:r>
              <a:rPr lang="ru-RU" i="1" dirty="0" smtClean="0"/>
              <a:t>И, чтобы ни случилось,</a:t>
            </a:r>
          </a:p>
          <a:p>
            <a:pPr>
              <a:buNone/>
            </a:pPr>
            <a:r>
              <a:rPr lang="ru-RU" i="1" dirty="0" smtClean="0"/>
              <a:t>Не рву их больше никогда,</a:t>
            </a:r>
          </a:p>
          <a:p>
            <a:pPr>
              <a:buNone/>
            </a:pPr>
            <a:r>
              <a:rPr lang="ru-RU" i="1" dirty="0" smtClean="0"/>
              <a:t> Я многому училась </a:t>
            </a:r>
          </a:p>
          <a:p>
            <a:pPr>
              <a:buNone/>
            </a:pPr>
            <a:r>
              <a:rPr lang="ru-RU" i="1" dirty="0" smtClean="0"/>
              <a:t>И научилась лишь тогда, </a:t>
            </a:r>
          </a:p>
          <a:p>
            <a:pPr>
              <a:buNone/>
            </a:pPr>
            <a:r>
              <a:rPr lang="ru-RU" i="1" dirty="0" smtClean="0"/>
              <a:t>Когда глаза открыли.</a:t>
            </a:r>
          </a:p>
          <a:p>
            <a:pPr>
              <a:buNone/>
            </a:pPr>
            <a:r>
              <a:rPr lang="ru-RU" i="1" dirty="0" smtClean="0"/>
              <a:t>Хочу теперь я пожелать,</a:t>
            </a:r>
          </a:p>
          <a:p>
            <a:pPr>
              <a:buNone/>
            </a:pPr>
            <a:r>
              <a:rPr lang="ru-RU" i="1" dirty="0" smtClean="0"/>
              <a:t> Чтоб все здоровы были</a:t>
            </a:r>
            <a:r>
              <a:rPr lang="ru-RU" dirty="0" smtClean="0"/>
              <a:t>.</a:t>
            </a:r>
          </a:p>
          <a:p>
            <a:pPr>
              <a:buNone/>
            </a:pPr>
            <a:endParaRPr lang="ru-RU" dirty="0" smtClean="0"/>
          </a:p>
          <a:p>
            <a:pPr>
              <a:buNone/>
            </a:pPr>
            <a:r>
              <a:rPr lang="ru-RU" b="1" dirty="0" smtClean="0"/>
              <a:t>О родном селе</a:t>
            </a:r>
          </a:p>
          <a:p>
            <a:pPr>
              <a:buNone/>
            </a:pPr>
            <a:endParaRPr lang="ru-RU" dirty="0" smtClean="0"/>
          </a:p>
          <a:p>
            <a:pPr>
              <a:buNone/>
            </a:pPr>
            <a:r>
              <a:rPr lang="ru-RU" i="1" dirty="0" smtClean="0"/>
              <a:t>У каждого села</a:t>
            </a:r>
          </a:p>
          <a:p>
            <a:pPr>
              <a:buNone/>
            </a:pPr>
            <a:r>
              <a:rPr lang="ru-RU" i="1" dirty="0" smtClean="0"/>
              <a:t>Изюминка своя:</a:t>
            </a:r>
          </a:p>
          <a:p>
            <a:pPr>
              <a:buNone/>
            </a:pPr>
            <a:r>
              <a:rPr lang="ru-RU" i="1" dirty="0" smtClean="0"/>
              <a:t>Здесь речка, здесь леса,</a:t>
            </a:r>
          </a:p>
          <a:p>
            <a:pPr>
              <a:buNone/>
            </a:pPr>
            <a:r>
              <a:rPr lang="ru-RU" i="1" dirty="0" smtClean="0"/>
              <a:t>А здесь растут поля.</a:t>
            </a:r>
          </a:p>
          <a:p>
            <a:pPr>
              <a:buNone/>
            </a:pPr>
            <a:r>
              <a:rPr lang="ru-RU" i="1" dirty="0" smtClean="0"/>
              <a:t>Но всех милей всегда</a:t>
            </a:r>
          </a:p>
          <a:p>
            <a:pPr>
              <a:buNone/>
            </a:pPr>
            <a:r>
              <a:rPr lang="ru-RU" i="1" dirty="0" smtClean="0"/>
              <a:t>Мне будет край родной-</a:t>
            </a:r>
          </a:p>
          <a:p>
            <a:pPr>
              <a:buNone/>
            </a:pPr>
            <a:r>
              <a:rPr lang="ru-RU" i="1" dirty="0" smtClean="0"/>
              <a:t>И детские года</a:t>
            </a:r>
          </a:p>
          <a:p>
            <a:pPr>
              <a:buNone/>
            </a:pPr>
            <a:r>
              <a:rPr lang="ru-RU" i="1" dirty="0" smtClean="0"/>
              <a:t>Я провела с тобой.</a:t>
            </a:r>
          </a:p>
          <a:p>
            <a:pPr>
              <a:buNone/>
            </a:pPr>
            <a:r>
              <a:rPr lang="ru-RU" i="1" dirty="0" smtClean="0"/>
              <a:t>Уеду от тебя</a:t>
            </a:r>
          </a:p>
          <a:p>
            <a:pPr>
              <a:buNone/>
            </a:pPr>
            <a:r>
              <a:rPr lang="ru-RU" i="1" dirty="0" smtClean="0"/>
              <a:t>Куда-то далеко,</a:t>
            </a:r>
          </a:p>
          <a:p>
            <a:pPr>
              <a:buNone/>
            </a:pPr>
            <a:r>
              <a:rPr lang="ru-RU" i="1" dirty="0" smtClean="0"/>
              <a:t>Но в чистом небе я</a:t>
            </a:r>
          </a:p>
          <a:p>
            <a:pPr>
              <a:buNone/>
            </a:pPr>
            <a:r>
              <a:rPr lang="ru-RU" i="1" dirty="0" smtClean="0"/>
              <a:t>С тобою высоко. </a:t>
            </a:r>
          </a:p>
          <a:p>
            <a:pPr>
              <a:buNone/>
            </a:pPr>
            <a:r>
              <a:rPr lang="ru-RU" i="1" dirty="0" smtClean="0"/>
              <a:t>Тебя я не забуду,</a:t>
            </a:r>
          </a:p>
          <a:p>
            <a:pPr>
              <a:buNone/>
            </a:pPr>
            <a:r>
              <a:rPr lang="ru-RU" i="1" dirty="0" smtClean="0"/>
              <a:t>Любимый старый дом!..</a:t>
            </a:r>
          </a:p>
          <a:p>
            <a:pPr>
              <a:buNone/>
            </a:pPr>
            <a:r>
              <a:rPr lang="ru-RU" i="1" dirty="0" smtClean="0"/>
              <a:t>Всегда я помнить буду,</a:t>
            </a:r>
          </a:p>
          <a:p>
            <a:pPr>
              <a:buNone/>
            </a:pPr>
            <a:r>
              <a:rPr lang="ru-RU" i="1" dirty="0" smtClean="0"/>
              <a:t>Дни, что жила я в нем.</a:t>
            </a:r>
          </a:p>
          <a:p>
            <a:endParaRPr lang="ru-RU" dirty="0"/>
          </a:p>
        </p:txBody>
      </p:sp>
      <p:sp>
        <p:nvSpPr>
          <p:cNvPr id="5" name="Прямоугольник 4"/>
          <p:cNvSpPr/>
          <p:nvPr/>
        </p:nvSpPr>
        <p:spPr>
          <a:xfrm>
            <a:off x="2571736" y="285728"/>
            <a:ext cx="6357982" cy="1200329"/>
          </a:xfrm>
          <a:prstGeom prst="rect">
            <a:avLst/>
          </a:prstGeom>
          <a:noFill/>
        </p:spPr>
        <p:txBody>
          <a:bodyPr wrap="square" lIns="91440" tIns="45720" rIns="91440" bIns="45720">
            <a:spAutoFit/>
          </a:bodyPr>
          <a:lstStyle/>
          <a:p>
            <a:pPr algn="ctr"/>
            <a:r>
              <a:rPr lang="ru-RU" sz="36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Дереча</a:t>
            </a:r>
            <a:r>
              <a:rPr lang="ru-RU" sz="36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ru-RU" sz="36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Кочержук</a:t>
            </a:r>
            <a:r>
              <a:rPr lang="ru-RU" sz="36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Екатерина Васильевна</a:t>
            </a:r>
            <a:endParaRPr lang="ru-RU" sz="36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pic>
        <p:nvPicPr>
          <p:cNvPr id="6" name="Рисунок 5" descr="getImage (1).jpg"/>
          <p:cNvPicPr>
            <a:picLocks noChangeAspect="1"/>
          </p:cNvPicPr>
          <p:nvPr/>
        </p:nvPicPr>
        <p:blipFill>
          <a:blip r:embed="rId2" cstate="print"/>
          <a:srcRect l="4297" t="60369" r="80762" b="17598"/>
          <a:stretch>
            <a:fillRect/>
          </a:stretch>
        </p:blipFill>
        <p:spPr>
          <a:xfrm>
            <a:off x="1142976" y="428604"/>
            <a:ext cx="1214446" cy="12144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a:xfrm>
            <a:off x="285721" y="1643050"/>
            <a:ext cx="71438" cy="4605350"/>
          </a:xfrm>
        </p:spPr>
        <p:txBody>
          <a:bodyPr/>
          <a:lstStyle/>
          <a:p>
            <a:endParaRPr lang="ru-RU" dirty="0"/>
          </a:p>
        </p:txBody>
      </p:sp>
      <p:sp>
        <p:nvSpPr>
          <p:cNvPr id="4" name="Содержимое 3"/>
          <p:cNvSpPr>
            <a:spLocks noGrp="1"/>
          </p:cNvSpPr>
          <p:nvPr>
            <p:ph sz="half" idx="1"/>
          </p:nvPr>
        </p:nvSpPr>
        <p:spPr>
          <a:xfrm>
            <a:off x="285720" y="1571612"/>
            <a:ext cx="8429684" cy="5143536"/>
          </a:xfrm>
        </p:spPr>
        <p:txBody>
          <a:bodyPr>
            <a:noAutofit/>
          </a:bodyPr>
          <a:lstStyle/>
          <a:p>
            <a:pPr>
              <a:buNone/>
            </a:pPr>
            <a:r>
              <a:rPr lang="ru-RU" sz="1150" dirty="0" smtClean="0"/>
              <a:t>Зима. Идет снег. Все деревья, крыши домов и дороги под пушистым белым одеялом. Поздно. Темнота окутала весь маленький дворик, в котором стояло несколько зданий. Если приглядеться получше, то можно увидеть на самом большом здании надпись: «Детский дом № 234». </a:t>
            </a:r>
          </a:p>
          <a:p>
            <a:pPr>
              <a:buNone/>
            </a:pPr>
            <a:r>
              <a:rPr lang="ru-RU" sz="1150" dirty="0" smtClean="0"/>
              <a:t>-Ребята, по кроватям. Если сейчас же не ляжете спать, Дед Мороз не принесет вам подарков, - донесся из детского дома голос старшей воспитательницы, - Алена! Алена, ты что не слышишь? Марш в кровать!</a:t>
            </a:r>
          </a:p>
          <a:p>
            <a:pPr>
              <a:buNone/>
            </a:pPr>
            <a:r>
              <a:rPr lang="ru-RU" sz="1150" dirty="0" smtClean="0"/>
              <a:t>Девочка, сидящая в углу, вздрогнула от громкого голоса Варвары Александровны у самого уха. Она быстро вскочила на ноги и, извинившись, побежала в комнату. В комнате Аленка жила не одна, рядом с ее кроватью стояло еще несколько. Девочки, жившие с Аленкой, были старше ее, поэтому она с ними не общалась. Алена легла в кровать, но услышав намерения старших не спать какое-то время, а поболтать, она достала бумагу и начала писать письмо Деду Морозу.</a:t>
            </a:r>
          </a:p>
          <a:p>
            <a:pPr>
              <a:buNone/>
            </a:pPr>
            <a:r>
              <a:rPr lang="ru-RU" sz="1150" dirty="0" smtClean="0"/>
              <a:t>«Дорогой Дедушка Мороз! Завтра уже Новый год, а письмо я тебе пишу только сейчас. Извини, что не написала раньше, просто не было возможности. Поздравляю тебя с праздником! Тебя, и твою внучку – Снегурочку. </a:t>
            </a:r>
          </a:p>
          <a:p>
            <a:pPr>
              <a:buNone/>
            </a:pPr>
            <a:r>
              <a:rPr lang="ru-RU" sz="1150" dirty="0" smtClean="0"/>
              <a:t>Сегодня у нас в детском доме был маленький концерт, на котором был Дед Мороз. Но это был точно не ты! Я одна заметила, когда подходила поближе, что усы у сегодняшнего Деда Мороза отклеились, и под ними была красная помада нашей воспитательницы – Варвары Александровны. Мы все водили хороводы вокруг искусственной елки и пели песни, за которые воспитательница давала из своего большого мешка конфеты. </a:t>
            </a:r>
          </a:p>
          <a:p>
            <a:pPr>
              <a:buNone/>
            </a:pPr>
            <a:r>
              <a:rPr lang="ru-RU" sz="1150" dirty="0" smtClean="0"/>
              <a:t>В общем, мне живется в детдоме хорошо. Только, как мне кажется, меня не очень- то любят. Постоянно говорят, что я слишком любопытная, и задаю слишком много вопросов. У меня была лучшая подруга – Вика, но ее удочерили. Я счастлива за нее, родители у нее хорошие – добрые и заботливые. Но мне грустно, потому что я осталась одна.</a:t>
            </a:r>
          </a:p>
          <a:p>
            <a:pPr>
              <a:buNone/>
            </a:pPr>
            <a:r>
              <a:rPr lang="ru-RU" sz="1150" dirty="0" smtClean="0"/>
              <a:t>Недавно к нам в детский дом приходила хорошая женщина. Она принесла большой кулек с конфетами. Все начали подбегать и брать конфеты, я тоже хотела взять одну, но меня оттолкнули. Я расстроилась, но плакать не стала, я же уже большая! Просто отошла в уголок и села рисовать. Ко мне подошла эта женщина и протянула в ладонях горстку конфет и поинтересовалась, чем я занята. Она очень хорошая, у нее есть дочка и сын, которых она усыновила. Еще она рассказывала, что у нее дома живут разные животные. Я попросила ее прийти еще раз, но она не пришла. </a:t>
            </a:r>
          </a:p>
          <a:p>
            <a:pPr>
              <a:buNone/>
            </a:pPr>
            <a:r>
              <a:rPr lang="ru-RU" sz="1150" dirty="0" smtClean="0"/>
              <a:t>Дед Мороз, я ничего не прошу, ведь у меня все есть: крыша над головой, есть одежда, и я не мерзну и не голодаю, и это главное. Но я хочу, чтобы у меня была мама и папа. С Новым Годом, Дед Мороз!    Аленка. Детский дом № 234»</a:t>
            </a:r>
          </a:p>
          <a:p>
            <a:pPr>
              <a:buNone/>
            </a:pPr>
            <a:r>
              <a:rPr lang="ru-RU" sz="1150" dirty="0" smtClean="0"/>
              <a:t>Аленка закончила писать письмо и положила его под подушку… </a:t>
            </a:r>
            <a:endParaRPr lang="ru-RU" sz="1150" dirty="0"/>
          </a:p>
        </p:txBody>
      </p:sp>
      <p:sp>
        <p:nvSpPr>
          <p:cNvPr id="5" name="Прямоугольник 4"/>
          <p:cNvSpPr/>
          <p:nvPr/>
        </p:nvSpPr>
        <p:spPr>
          <a:xfrm>
            <a:off x="3643306" y="142852"/>
            <a:ext cx="5143536" cy="1292662"/>
          </a:xfrm>
          <a:prstGeom prst="rect">
            <a:avLst/>
          </a:prstGeom>
          <a:noFill/>
        </p:spPr>
        <p:txBody>
          <a:bodyPr wrap="square" lIns="91440" tIns="45720" rIns="91440" bIns="45720">
            <a:spAutoFit/>
          </a:bodyPr>
          <a:lstStyle/>
          <a:p>
            <a:pPr algn="ctr"/>
            <a:r>
              <a:rPr lang="ru-RU" sz="3600" b="1" dirty="0" err="1"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Доровина</a:t>
            </a:r>
            <a:r>
              <a:rPr lang="ru-RU" sz="3600" b="1"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 Анастасия</a:t>
            </a:r>
          </a:p>
          <a:p>
            <a:pPr algn="ctr"/>
            <a:r>
              <a:rPr lang="ru-RU"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ВЫПУСКНИЦА 2016 ГОДА</a:t>
            </a:r>
          </a:p>
          <a:p>
            <a:pPr algn="ctr"/>
            <a:r>
              <a:rPr lang="ru-RU" sz="2800" b="1" dirty="0" smtClean="0">
                <a:ln w="10541" cmpd="sng">
                  <a:solidFill>
                    <a:schemeClr val="accent1">
                      <a:shade val="88000"/>
                      <a:satMod val="110000"/>
                    </a:schemeClr>
                  </a:solidFill>
                  <a:prstDash val="solid"/>
                </a:ln>
                <a:solidFill>
                  <a:srgbClr val="FF0000"/>
                </a:solidFill>
              </a:rPr>
              <a:t>«ПИСЬМО»</a:t>
            </a:r>
            <a:endParaRPr lang="ru-RU" sz="2800" b="1" dirty="0">
              <a:ln w="10541" cmpd="sng">
                <a:solidFill>
                  <a:schemeClr val="accent1">
                    <a:shade val="88000"/>
                    <a:satMod val="110000"/>
                  </a:schemeClr>
                </a:solidFill>
                <a:prstDash val="solid"/>
              </a:ln>
              <a:solidFill>
                <a:srgbClr val="FF0000"/>
              </a:solidFill>
            </a:endParaRPr>
          </a:p>
        </p:txBody>
      </p:sp>
      <p:pic>
        <p:nvPicPr>
          <p:cNvPr id="6" name="Рисунок 5" descr="ZAaRYAz68Js.jpg"/>
          <p:cNvPicPr>
            <a:picLocks noChangeAspect="1"/>
          </p:cNvPicPr>
          <p:nvPr/>
        </p:nvPicPr>
        <p:blipFill>
          <a:blip r:embed="rId2" cstate="print"/>
          <a:stretch>
            <a:fillRect/>
          </a:stretch>
        </p:blipFill>
        <p:spPr>
          <a:xfrm>
            <a:off x="285720" y="119204"/>
            <a:ext cx="827617" cy="1380994"/>
          </a:xfrm>
          <a:prstGeom prst="rect">
            <a:avLst/>
          </a:prstGeom>
        </p:spPr>
      </p:pic>
      <p:pic>
        <p:nvPicPr>
          <p:cNvPr id="7" name="Рисунок 6" descr="image (10).jpg"/>
          <p:cNvPicPr>
            <a:picLocks noChangeAspect="1"/>
          </p:cNvPicPr>
          <p:nvPr/>
        </p:nvPicPr>
        <p:blipFill>
          <a:blip r:embed="rId3" cstate="print"/>
          <a:stretch>
            <a:fillRect/>
          </a:stretch>
        </p:blipFill>
        <p:spPr>
          <a:xfrm>
            <a:off x="1285853" y="142852"/>
            <a:ext cx="2071702" cy="13725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a:xfrm>
            <a:off x="285720" y="2357430"/>
            <a:ext cx="2928958" cy="3890970"/>
          </a:xfrm>
        </p:spPr>
        <p:txBody>
          <a:bodyPr>
            <a:normAutofit/>
          </a:bodyPr>
          <a:lstStyle/>
          <a:p>
            <a:r>
              <a:rPr lang="ru-RU" dirty="0" smtClean="0"/>
              <a:t>Лидия Николаевна -</a:t>
            </a:r>
            <a:r>
              <a:rPr lang="ru-RU" sz="1600" b="1" dirty="0" smtClean="0"/>
              <a:t>выпускница БСШ 1982 года</a:t>
            </a:r>
            <a:r>
              <a:rPr lang="ru-RU" dirty="0" smtClean="0"/>
              <a:t>, окончила </a:t>
            </a:r>
            <a:r>
              <a:rPr lang="ru-RU" dirty="0" err="1" smtClean="0"/>
              <a:t>Тобольский</a:t>
            </a:r>
            <a:r>
              <a:rPr lang="ru-RU" dirty="0" smtClean="0"/>
              <a:t> государственный пединститут им. Д.И.Менделеева, филологический факультет и пришла работать в школу-интернат в 1986 году учителем русского языка и литературы и старшей пионервожатой. Лидия Николаевна была влюблена в свою учительницу русского языка и литературы </a:t>
            </a:r>
            <a:r>
              <a:rPr lang="ru-RU" dirty="0" err="1" smtClean="0"/>
              <a:t>Клюсову</a:t>
            </a:r>
            <a:r>
              <a:rPr lang="ru-RU" dirty="0" smtClean="0"/>
              <a:t> Галину Федоровну, что помогло ей сделать выбор жизненного пути.  В настоящее время преподает русский язык и литературу в родной школе.</a:t>
            </a:r>
            <a:endParaRPr lang="ru-RU" dirty="0"/>
          </a:p>
        </p:txBody>
      </p:sp>
      <p:sp>
        <p:nvSpPr>
          <p:cNvPr id="4" name="Содержимое 3"/>
          <p:cNvSpPr>
            <a:spLocks noGrp="1"/>
          </p:cNvSpPr>
          <p:nvPr>
            <p:ph sz="half" idx="1"/>
          </p:nvPr>
        </p:nvSpPr>
        <p:spPr>
          <a:xfrm>
            <a:off x="3357554" y="1214422"/>
            <a:ext cx="5572164" cy="5643578"/>
          </a:xfrm>
        </p:spPr>
        <p:txBody>
          <a:bodyPr numCol="2">
            <a:normAutofit fontScale="40000" lnSpcReduction="20000"/>
          </a:bodyPr>
          <a:lstStyle/>
          <a:p>
            <a:pPr>
              <a:buNone/>
            </a:pPr>
            <a:endParaRPr lang="ru-RU" dirty="0" smtClean="0"/>
          </a:p>
          <a:p>
            <a:pPr>
              <a:buNone/>
            </a:pPr>
            <a:r>
              <a:rPr lang="ru-RU" i="1" dirty="0" smtClean="0"/>
              <a:t>Проснувшись утром – улыбнись!</a:t>
            </a:r>
          </a:p>
          <a:p>
            <a:pPr>
              <a:buNone/>
            </a:pPr>
            <a:r>
              <a:rPr lang="ru-RU" i="1" dirty="0" smtClean="0"/>
              <a:t>Скажи себе: «Привет, дружище!»</a:t>
            </a:r>
          </a:p>
          <a:p>
            <a:pPr>
              <a:buNone/>
            </a:pPr>
            <a:r>
              <a:rPr lang="ru-RU" i="1" dirty="0" smtClean="0"/>
              <a:t>Еще на день продлилась жизнь,</a:t>
            </a:r>
          </a:p>
          <a:p>
            <a:pPr>
              <a:buNone/>
            </a:pPr>
            <a:r>
              <a:rPr lang="ru-RU" i="1" dirty="0" smtClean="0"/>
              <a:t>Какая бы ни была – держись,</a:t>
            </a:r>
          </a:p>
          <a:p>
            <a:pPr>
              <a:buNone/>
            </a:pPr>
            <a:r>
              <a:rPr lang="ru-RU" i="1" dirty="0" smtClean="0"/>
              <a:t>Другой-то все равно не сыщешь!...</a:t>
            </a:r>
          </a:p>
          <a:p>
            <a:pPr>
              <a:buNone/>
            </a:pPr>
            <a:r>
              <a:rPr lang="ru-RU" i="1" dirty="0" smtClean="0"/>
              <a:t>Что толку на судьбу роптать?</a:t>
            </a:r>
          </a:p>
          <a:p>
            <a:pPr>
              <a:buNone/>
            </a:pPr>
            <a:r>
              <a:rPr lang="ru-RU" i="1" dirty="0" smtClean="0"/>
              <a:t>Всегда чего-то не хватает,</a:t>
            </a:r>
          </a:p>
          <a:p>
            <a:pPr>
              <a:buNone/>
            </a:pPr>
            <a:r>
              <a:rPr lang="ru-RU" i="1" dirty="0" smtClean="0"/>
              <a:t>Что не успел – не наверстать –</a:t>
            </a:r>
          </a:p>
          <a:p>
            <a:pPr>
              <a:buNone/>
            </a:pPr>
            <a:r>
              <a:rPr lang="ru-RU" i="1" dirty="0" smtClean="0"/>
              <a:t>Вот истина простая!</a:t>
            </a:r>
          </a:p>
          <a:p>
            <a:pPr>
              <a:buNone/>
            </a:pPr>
            <a:r>
              <a:rPr lang="ru-RU" i="1" dirty="0" smtClean="0"/>
              <a:t>Стремись душой к дальним звездам,</a:t>
            </a:r>
          </a:p>
          <a:p>
            <a:pPr>
              <a:buNone/>
            </a:pPr>
            <a:r>
              <a:rPr lang="ru-RU" i="1" dirty="0" smtClean="0"/>
              <a:t>Упасть всегда успеешь вниз.</a:t>
            </a:r>
          </a:p>
          <a:p>
            <a:pPr>
              <a:buNone/>
            </a:pPr>
            <a:r>
              <a:rPr lang="ru-RU" i="1" dirty="0" smtClean="0"/>
              <a:t>Живи и пой, пока не поздно!</a:t>
            </a:r>
          </a:p>
          <a:p>
            <a:pPr>
              <a:buNone/>
            </a:pPr>
            <a:r>
              <a:rPr lang="ru-RU" i="1" dirty="0" smtClean="0"/>
              <a:t>Проснувшись утром – улыбнись!</a:t>
            </a:r>
          </a:p>
          <a:p>
            <a:pPr algn="ctr">
              <a:buNone/>
            </a:pPr>
            <a:r>
              <a:rPr lang="ru-RU" dirty="0" smtClean="0"/>
              <a:t>*****</a:t>
            </a:r>
          </a:p>
          <a:p>
            <a:pPr>
              <a:buNone/>
            </a:pPr>
            <a:r>
              <a:rPr lang="ru-RU" i="1" dirty="0" smtClean="0"/>
              <a:t>Красивым быть дано не каждому из нас.</a:t>
            </a:r>
          </a:p>
          <a:p>
            <a:pPr>
              <a:buNone/>
            </a:pPr>
            <a:r>
              <a:rPr lang="ru-RU" i="1" dirty="0" smtClean="0"/>
              <a:t>Красивым становишься прощая.</a:t>
            </a:r>
          </a:p>
          <a:p>
            <a:pPr>
              <a:buNone/>
            </a:pPr>
            <a:r>
              <a:rPr lang="ru-RU" i="1" dirty="0" smtClean="0"/>
              <a:t>Душа прощающая сияет как алмаз,</a:t>
            </a:r>
          </a:p>
          <a:p>
            <a:pPr>
              <a:buNone/>
            </a:pPr>
            <a:r>
              <a:rPr lang="ru-RU" i="1" dirty="0" smtClean="0"/>
              <a:t>Своею чистотой вокруг все освещая.</a:t>
            </a:r>
          </a:p>
          <a:p>
            <a:pPr>
              <a:buNone/>
            </a:pPr>
            <a:r>
              <a:rPr lang="ru-RU" i="1" dirty="0" smtClean="0"/>
              <a:t>Красивыми становятся любя,</a:t>
            </a:r>
          </a:p>
          <a:p>
            <a:pPr>
              <a:buNone/>
            </a:pPr>
            <a:r>
              <a:rPr lang="ru-RU" i="1" dirty="0" smtClean="0"/>
              <a:t>Любовь способна заживить все раны,</a:t>
            </a:r>
          </a:p>
          <a:p>
            <a:pPr>
              <a:buNone/>
            </a:pPr>
            <a:r>
              <a:rPr lang="ru-RU" i="1" dirty="0" smtClean="0"/>
              <a:t>Способна исцелить, простить обманы,</a:t>
            </a:r>
          </a:p>
          <a:p>
            <a:pPr>
              <a:buNone/>
            </a:pPr>
            <a:r>
              <a:rPr lang="ru-RU" i="1" dirty="0" smtClean="0"/>
              <a:t>И даже те, которые прощать нельзя.</a:t>
            </a:r>
          </a:p>
          <a:p>
            <a:pPr>
              <a:buNone/>
            </a:pPr>
            <a:r>
              <a:rPr lang="ru-RU" i="1" dirty="0" smtClean="0"/>
              <a:t>Красивыми становятся ценя,</a:t>
            </a:r>
          </a:p>
          <a:p>
            <a:pPr>
              <a:buNone/>
            </a:pPr>
            <a:r>
              <a:rPr lang="ru-RU" i="1" dirty="0" smtClean="0"/>
              <a:t>Ценя родителей, друзей, хорошую подругу,</a:t>
            </a:r>
          </a:p>
          <a:p>
            <a:pPr>
              <a:buNone/>
            </a:pPr>
            <a:r>
              <a:rPr lang="ru-RU" i="1" dirty="0" smtClean="0"/>
              <a:t>Минуту, час и день, ценя друг друга,</a:t>
            </a:r>
          </a:p>
          <a:p>
            <a:pPr>
              <a:buNone/>
            </a:pPr>
            <a:r>
              <a:rPr lang="ru-RU" i="1" dirty="0" smtClean="0"/>
              <a:t>Все, что, дается Богом, бережно храня.</a:t>
            </a:r>
          </a:p>
          <a:p>
            <a:pPr>
              <a:buNone/>
            </a:pPr>
            <a:r>
              <a:rPr lang="ru-RU" i="1" dirty="0" smtClean="0"/>
              <a:t>Красивыми становятся не зря,</a:t>
            </a:r>
          </a:p>
          <a:p>
            <a:pPr>
              <a:buNone/>
            </a:pPr>
            <a:r>
              <a:rPr lang="ru-RU" i="1" dirty="0" smtClean="0"/>
              <a:t>Ведь красота для нас так драгоценна</a:t>
            </a:r>
          </a:p>
          <a:p>
            <a:pPr>
              <a:buNone/>
            </a:pPr>
            <a:r>
              <a:rPr lang="ru-RU" i="1" dirty="0" smtClean="0"/>
              <a:t>Мы внешность можем за день изменить,</a:t>
            </a:r>
          </a:p>
          <a:p>
            <a:pPr>
              <a:buNone/>
            </a:pPr>
            <a:r>
              <a:rPr lang="ru-RU" i="1" dirty="0" smtClean="0"/>
              <a:t>А душу не изменишь</a:t>
            </a:r>
          </a:p>
          <a:p>
            <a:pPr>
              <a:buNone/>
            </a:pPr>
            <a:r>
              <a:rPr lang="ru-RU" i="1" dirty="0" smtClean="0"/>
              <a:t>Красота души… она бесценна…</a:t>
            </a:r>
          </a:p>
          <a:p>
            <a:pPr>
              <a:buNone/>
            </a:pPr>
            <a:endParaRPr lang="ru-RU" dirty="0" smtClean="0"/>
          </a:p>
          <a:p>
            <a:pPr algn="ctr">
              <a:buNone/>
            </a:pPr>
            <a:r>
              <a:rPr lang="ru-RU" dirty="0" smtClean="0"/>
              <a:t>*****</a:t>
            </a:r>
          </a:p>
          <a:p>
            <a:pPr>
              <a:buNone/>
            </a:pPr>
            <a:r>
              <a:rPr lang="ru-RU" sz="3000" i="1" dirty="0" smtClean="0"/>
              <a:t>Осенний сад роняет тихо лист,</a:t>
            </a:r>
          </a:p>
          <a:p>
            <a:pPr>
              <a:buNone/>
            </a:pPr>
            <a:r>
              <a:rPr lang="ru-RU" sz="3000" i="1" dirty="0" smtClean="0"/>
              <a:t>И бабье лето в ветвях отдыхает.</a:t>
            </a:r>
          </a:p>
          <a:p>
            <a:pPr>
              <a:buNone/>
            </a:pPr>
            <a:r>
              <a:rPr lang="ru-RU" sz="3000" i="1" dirty="0" smtClean="0"/>
              <a:t>Луч солнца, как влюбленный гармонист,</a:t>
            </a:r>
          </a:p>
          <a:p>
            <a:pPr>
              <a:buNone/>
            </a:pPr>
            <a:r>
              <a:rPr lang="ru-RU" sz="3000" i="1" dirty="0" smtClean="0"/>
              <a:t>В  цветочных лепестках играет.</a:t>
            </a:r>
          </a:p>
          <a:p>
            <a:pPr>
              <a:buNone/>
            </a:pPr>
            <a:r>
              <a:rPr lang="ru-RU" sz="3000" i="1" dirty="0" smtClean="0"/>
              <a:t>Осенний сад багряным цветом,</a:t>
            </a:r>
          </a:p>
          <a:p>
            <a:pPr>
              <a:buNone/>
            </a:pPr>
            <a:r>
              <a:rPr lang="ru-RU" sz="3000" i="1" dirty="0" smtClean="0"/>
              <a:t>Окрасил землю золотым ковром</a:t>
            </a:r>
          </a:p>
          <a:p>
            <a:pPr>
              <a:buNone/>
            </a:pPr>
            <a:r>
              <a:rPr lang="ru-RU" sz="3000" i="1" dirty="0" smtClean="0"/>
              <a:t>осенний сад …уходит, не прощаясь, лето,</a:t>
            </a:r>
          </a:p>
          <a:p>
            <a:pPr>
              <a:buNone/>
            </a:pPr>
            <a:r>
              <a:rPr lang="ru-RU" sz="3000" i="1" dirty="0" smtClean="0"/>
              <a:t>чтобы вернуться с первым журавлем.</a:t>
            </a:r>
          </a:p>
          <a:p>
            <a:pPr>
              <a:buNone/>
            </a:pPr>
            <a:r>
              <a:rPr lang="ru-RU" sz="3000" i="1" dirty="0" smtClean="0"/>
              <a:t>Осенний сад стоит в листве печально,</a:t>
            </a:r>
          </a:p>
          <a:p>
            <a:pPr>
              <a:buNone/>
            </a:pPr>
            <a:r>
              <a:rPr lang="ru-RU" sz="3000" i="1" dirty="0" smtClean="0"/>
              <a:t>Как будто расстается навсегда.</a:t>
            </a:r>
          </a:p>
          <a:p>
            <a:pPr>
              <a:buNone/>
            </a:pPr>
            <a:r>
              <a:rPr lang="ru-RU" sz="3000" i="1" dirty="0" smtClean="0"/>
              <a:t>осенний сад, люблю твое молчанье.</a:t>
            </a:r>
          </a:p>
          <a:p>
            <a:pPr>
              <a:buNone/>
            </a:pPr>
            <a:r>
              <a:rPr lang="ru-RU" sz="3000" i="1" dirty="0" smtClean="0"/>
              <a:t>Твоей листвой согреется земля.</a:t>
            </a:r>
          </a:p>
          <a:p>
            <a:pPr>
              <a:buNone/>
            </a:pPr>
            <a:r>
              <a:rPr lang="ru-RU" sz="3000" i="1" dirty="0" smtClean="0"/>
              <a:t>Осенние цветы, как женщина в расцвете,</a:t>
            </a:r>
          </a:p>
          <a:p>
            <a:pPr>
              <a:buNone/>
            </a:pPr>
            <a:r>
              <a:rPr lang="ru-RU" sz="3000" i="1" dirty="0" smtClean="0"/>
              <a:t>Обласканы прохладным ветерком.</a:t>
            </a:r>
          </a:p>
          <a:p>
            <a:pPr>
              <a:buNone/>
            </a:pPr>
            <a:r>
              <a:rPr lang="ru-RU" sz="3000" i="1" dirty="0" smtClean="0"/>
              <a:t>И шмель берет нектар в податливом соцветии,</a:t>
            </a:r>
          </a:p>
          <a:p>
            <a:pPr>
              <a:buNone/>
            </a:pPr>
            <a:r>
              <a:rPr lang="ru-RU" sz="3000" i="1" dirty="0" smtClean="0"/>
              <a:t>Чтоб до весны затихло все блаженным сном.</a:t>
            </a:r>
          </a:p>
          <a:p>
            <a:pPr>
              <a:buNone/>
            </a:pPr>
            <a:r>
              <a:rPr lang="ru-RU" sz="3000" i="1" dirty="0" smtClean="0"/>
              <a:t>Осенний сад роняет тихо лист</a:t>
            </a:r>
          </a:p>
          <a:p>
            <a:pPr>
              <a:buNone/>
            </a:pPr>
            <a:r>
              <a:rPr lang="ru-RU" sz="3000" i="1" dirty="0" smtClean="0"/>
              <a:t>И лето теплое тоскливо вспоминает.</a:t>
            </a:r>
          </a:p>
          <a:p>
            <a:pPr>
              <a:buNone/>
            </a:pPr>
            <a:r>
              <a:rPr lang="ru-RU" sz="3000" i="1" dirty="0" smtClean="0"/>
              <a:t>И кружит в вальсе осень – гармонист.</a:t>
            </a:r>
          </a:p>
          <a:p>
            <a:pPr>
              <a:buNone/>
            </a:pPr>
            <a:r>
              <a:rPr lang="ru-RU" sz="3000" i="1" dirty="0" smtClean="0"/>
              <a:t>Вальс осени моей влюбленный гармонист играет.</a:t>
            </a:r>
          </a:p>
          <a:p>
            <a:endParaRPr lang="ru-RU" dirty="0"/>
          </a:p>
        </p:txBody>
      </p:sp>
      <p:sp>
        <p:nvSpPr>
          <p:cNvPr id="5" name="Прямоугольник 4"/>
          <p:cNvSpPr/>
          <p:nvPr/>
        </p:nvSpPr>
        <p:spPr>
          <a:xfrm>
            <a:off x="3571868" y="214290"/>
            <a:ext cx="5286411" cy="1077218"/>
          </a:xfrm>
          <a:prstGeom prst="rect">
            <a:avLst/>
          </a:prstGeom>
          <a:noFill/>
        </p:spPr>
        <p:txBody>
          <a:bodyPr wrap="square" lIns="91440" tIns="45720" rIns="91440" bIns="45720">
            <a:spAutoFit/>
          </a:bodyPr>
          <a:lstStyle/>
          <a:p>
            <a:pPr algn="ctr"/>
            <a:r>
              <a:rPr lang="ru-RU"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Поспелова Лидия Николаевна</a:t>
            </a:r>
            <a:endParaRPr lang="ru-RU"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Рисунок 5" descr="image (5).jpg"/>
          <p:cNvPicPr>
            <a:picLocks noChangeAspect="1"/>
          </p:cNvPicPr>
          <p:nvPr/>
        </p:nvPicPr>
        <p:blipFill>
          <a:blip r:embed="rId2" cstate="print"/>
          <a:srcRect r="27273" b="34091"/>
          <a:stretch>
            <a:fillRect/>
          </a:stretch>
        </p:blipFill>
        <p:spPr>
          <a:xfrm>
            <a:off x="1142976" y="214290"/>
            <a:ext cx="1714494" cy="20716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numCol="2">
            <a:normAutofit lnSpcReduction="10000"/>
          </a:bodyPr>
          <a:lstStyle/>
          <a:p>
            <a:pPr>
              <a:buNone/>
            </a:pPr>
            <a:endParaRPr lang="ru-RU" sz="1200" dirty="0" smtClean="0"/>
          </a:p>
          <a:p>
            <a:pPr>
              <a:buNone/>
            </a:pPr>
            <a:endParaRPr lang="ru-RU" sz="1200" dirty="0" smtClean="0"/>
          </a:p>
          <a:p>
            <a:pPr>
              <a:buNone/>
            </a:pPr>
            <a:r>
              <a:rPr lang="ru-RU" sz="1200" b="1" dirty="0" smtClean="0"/>
              <a:t>ЗДЕСЬ ПРАВИТ ОСЕНЬ!</a:t>
            </a:r>
          </a:p>
          <a:p>
            <a:pPr>
              <a:buNone/>
            </a:pPr>
            <a:r>
              <a:rPr lang="ru-RU" sz="1200" i="1" dirty="0" smtClean="0"/>
              <a:t>Шуршала осень во дворе,</a:t>
            </a:r>
          </a:p>
          <a:p>
            <a:pPr>
              <a:buNone/>
            </a:pPr>
            <a:r>
              <a:rPr lang="ru-RU" sz="1200" i="1" dirty="0" smtClean="0"/>
              <a:t>Скрипели старые калитки.</a:t>
            </a:r>
          </a:p>
          <a:p>
            <a:pPr>
              <a:buNone/>
            </a:pPr>
            <a:r>
              <a:rPr lang="ru-RU" sz="1200" i="1" dirty="0" smtClean="0"/>
              <a:t>Все это было в сентябре,</a:t>
            </a:r>
          </a:p>
          <a:p>
            <a:pPr>
              <a:buNone/>
            </a:pPr>
            <a:r>
              <a:rPr lang="ru-RU" sz="1200" i="1" dirty="0" smtClean="0"/>
              <a:t>И дождь нам присылал визитки…</a:t>
            </a:r>
          </a:p>
          <a:p>
            <a:pPr>
              <a:buNone/>
            </a:pPr>
            <a:r>
              <a:rPr lang="ru-RU" sz="1200" i="1" dirty="0" smtClean="0"/>
              <a:t>Там было просто очень грустно,</a:t>
            </a:r>
          </a:p>
          <a:p>
            <a:pPr>
              <a:buNone/>
            </a:pPr>
            <a:r>
              <a:rPr lang="ru-RU" sz="1200" i="1" dirty="0" smtClean="0"/>
              <a:t>Легла на плечи на м печаль,</a:t>
            </a:r>
          </a:p>
          <a:p>
            <a:pPr>
              <a:buNone/>
            </a:pPr>
            <a:r>
              <a:rPr lang="ru-RU" sz="1200" i="1" dirty="0" smtClean="0"/>
              <a:t>В душе у нас все также пусто…</a:t>
            </a:r>
          </a:p>
          <a:p>
            <a:pPr>
              <a:buNone/>
            </a:pPr>
            <a:r>
              <a:rPr lang="ru-RU" sz="1200" i="1" dirty="0" smtClean="0"/>
              <a:t>Пустые дворики. Причал…</a:t>
            </a:r>
          </a:p>
          <a:p>
            <a:pPr>
              <a:buNone/>
            </a:pPr>
            <a:r>
              <a:rPr lang="ru-RU" sz="1200" i="1" dirty="0" smtClean="0"/>
              <a:t>И где еще увидишь осень?</a:t>
            </a:r>
          </a:p>
          <a:p>
            <a:pPr>
              <a:buNone/>
            </a:pPr>
            <a:r>
              <a:rPr lang="ru-RU" sz="1200" i="1" dirty="0" smtClean="0"/>
              <a:t>Все тот же бронзовый наряд…</a:t>
            </a:r>
          </a:p>
          <a:p>
            <a:pPr>
              <a:buNone/>
            </a:pPr>
            <a:r>
              <a:rPr lang="ru-RU" sz="1200" i="1" dirty="0" smtClean="0"/>
              <a:t>Она меняет цвет раз восемь</a:t>
            </a:r>
          </a:p>
          <a:p>
            <a:pPr>
              <a:buNone/>
            </a:pPr>
            <a:r>
              <a:rPr lang="ru-RU" sz="1200" i="1" dirty="0" smtClean="0"/>
              <a:t>И каждый год свершит обряд.</a:t>
            </a:r>
          </a:p>
          <a:p>
            <a:pPr>
              <a:buNone/>
            </a:pPr>
            <a:r>
              <a:rPr lang="ru-RU" sz="1200" i="1" dirty="0" smtClean="0"/>
              <a:t>Здесь так безлюдно и уныло,</a:t>
            </a:r>
          </a:p>
          <a:p>
            <a:pPr>
              <a:buNone/>
            </a:pPr>
            <a:r>
              <a:rPr lang="ru-RU" sz="1200" i="1" dirty="0" smtClean="0"/>
              <a:t>Безмолвье правит и тоска,</a:t>
            </a:r>
          </a:p>
          <a:p>
            <a:pPr>
              <a:buNone/>
            </a:pPr>
            <a:r>
              <a:rPr lang="ru-RU" sz="1200" i="1" dirty="0" smtClean="0"/>
              <a:t>Но я довольна и счастлива,</a:t>
            </a:r>
          </a:p>
          <a:p>
            <a:pPr>
              <a:buNone/>
            </a:pPr>
            <a:r>
              <a:rPr lang="ru-RU" sz="1200" i="1" dirty="0" smtClean="0"/>
              <a:t>Здесь с осенью я так близка.</a:t>
            </a:r>
          </a:p>
          <a:p>
            <a:pPr>
              <a:buNone/>
            </a:pPr>
            <a:endParaRPr lang="ru-RU" sz="1200" dirty="0" smtClean="0"/>
          </a:p>
          <a:p>
            <a:pPr>
              <a:buNone/>
            </a:pPr>
            <a:endParaRPr lang="ru-RU" sz="1200" dirty="0" smtClean="0"/>
          </a:p>
          <a:p>
            <a:pPr>
              <a:buNone/>
            </a:pPr>
            <a:endParaRPr lang="ru-RU" sz="1200" dirty="0" smtClean="0"/>
          </a:p>
          <a:p>
            <a:pPr algn="ctr">
              <a:buNone/>
            </a:pPr>
            <a:r>
              <a:rPr lang="ru-RU" sz="1200" b="1" dirty="0" smtClean="0"/>
              <a:t>ПРОСТО…</a:t>
            </a:r>
          </a:p>
          <a:p>
            <a:pPr>
              <a:buNone/>
            </a:pPr>
            <a:r>
              <a:rPr lang="ru-RU" sz="1200" i="1" dirty="0" smtClean="0"/>
              <a:t>А теперь помолчи!</a:t>
            </a:r>
          </a:p>
          <a:p>
            <a:pPr>
              <a:buNone/>
            </a:pPr>
            <a:r>
              <a:rPr lang="ru-RU" sz="1200" i="1" dirty="0" smtClean="0"/>
              <a:t>Провались в темноту.</a:t>
            </a:r>
          </a:p>
          <a:p>
            <a:pPr>
              <a:buNone/>
            </a:pPr>
            <a:r>
              <a:rPr lang="ru-RU" sz="1200" i="1" dirty="0" smtClean="0"/>
              <a:t>Только мыслью кричи, уходя за черту.</a:t>
            </a:r>
          </a:p>
          <a:p>
            <a:pPr>
              <a:buNone/>
            </a:pPr>
            <a:r>
              <a:rPr lang="ru-RU" sz="1200" i="1" dirty="0" smtClean="0"/>
              <a:t>Представляй в тишине</a:t>
            </a:r>
          </a:p>
          <a:p>
            <a:pPr>
              <a:buNone/>
            </a:pPr>
            <a:r>
              <a:rPr lang="ru-RU" sz="1200" i="1" dirty="0" smtClean="0"/>
              <a:t>Звон и песню ручья,</a:t>
            </a:r>
          </a:p>
          <a:p>
            <a:pPr>
              <a:buNone/>
            </a:pPr>
            <a:r>
              <a:rPr lang="ru-RU" sz="1200" i="1" dirty="0" smtClean="0"/>
              <a:t>Эта песня спокойна,</a:t>
            </a:r>
          </a:p>
          <a:p>
            <a:pPr>
              <a:buNone/>
            </a:pPr>
            <a:r>
              <a:rPr lang="ru-RU" sz="1200" i="1" dirty="0" smtClean="0"/>
              <a:t>Эта песня твоя.</a:t>
            </a:r>
          </a:p>
          <a:p>
            <a:pPr>
              <a:buNone/>
            </a:pPr>
            <a:r>
              <a:rPr lang="ru-RU" sz="1200" i="1" dirty="0" smtClean="0"/>
              <a:t>И представь себя в небе:</a:t>
            </a:r>
          </a:p>
          <a:p>
            <a:pPr>
              <a:buNone/>
            </a:pPr>
            <a:r>
              <a:rPr lang="ru-RU" sz="1200" i="1" dirty="0" smtClean="0"/>
              <a:t>Ты спокойно летаешь,</a:t>
            </a:r>
          </a:p>
          <a:p>
            <a:pPr>
              <a:buNone/>
            </a:pPr>
            <a:r>
              <a:rPr lang="ru-RU" sz="1200" i="1" dirty="0" smtClean="0"/>
              <a:t>Будто в солнечном свете,</a:t>
            </a:r>
          </a:p>
          <a:p>
            <a:pPr>
              <a:buNone/>
            </a:pPr>
            <a:r>
              <a:rPr lang="ru-RU" sz="1200" i="1" dirty="0" smtClean="0"/>
              <a:t>Стресс ты свой растворяешь!</a:t>
            </a:r>
          </a:p>
          <a:p>
            <a:pPr>
              <a:buNone/>
            </a:pPr>
            <a:r>
              <a:rPr lang="ru-RU" sz="1200" i="1" dirty="0" smtClean="0"/>
              <a:t>Ты почувствуй, как сладок</a:t>
            </a:r>
          </a:p>
          <a:p>
            <a:pPr>
              <a:buNone/>
            </a:pPr>
            <a:r>
              <a:rPr lang="ru-RU" sz="1200" i="1" dirty="0" smtClean="0"/>
              <a:t>Аромат белых лилий</a:t>
            </a:r>
          </a:p>
          <a:p>
            <a:pPr>
              <a:buNone/>
            </a:pPr>
            <a:r>
              <a:rPr lang="ru-RU" sz="1200" i="1" dirty="0" smtClean="0"/>
              <a:t>Как свежо и легко там,</a:t>
            </a:r>
          </a:p>
          <a:p>
            <a:pPr>
              <a:buNone/>
            </a:pPr>
            <a:r>
              <a:rPr lang="ru-RU" sz="1200" i="1" dirty="0" smtClean="0"/>
              <a:t>Как в раю изобилий!</a:t>
            </a:r>
          </a:p>
          <a:p>
            <a:pPr>
              <a:buNone/>
            </a:pPr>
            <a:r>
              <a:rPr lang="ru-RU" sz="1200" i="1" dirty="0" smtClean="0"/>
              <a:t>А теперь все прошло,</a:t>
            </a:r>
          </a:p>
          <a:p>
            <a:pPr>
              <a:buNone/>
            </a:pPr>
            <a:r>
              <a:rPr lang="ru-RU" sz="1200" i="1" dirty="0" smtClean="0"/>
              <a:t>Ты откроешь глаза,</a:t>
            </a:r>
          </a:p>
          <a:p>
            <a:pPr>
              <a:buNone/>
            </a:pPr>
            <a:r>
              <a:rPr lang="ru-RU" sz="1200" i="1" dirty="0" smtClean="0"/>
              <a:t>И в момент ускользнула</a:t>
            </a:r>
          </a:p>
          <a:p>
            <a:pPr>
              <a:buNone/>
            </a:pPr>
            <a:r>
              <a:rPr lang="ru-RU" sz="1200" i="1" dirty="0" smtClean="0"/>
              <a:t>Та слепая гроза!</a:t>
            </a:r>
          </a:p>
          <a:p>
            <a:pPr>
              <a:buNone/>
            </a:pPr>
            <a:endParaRPr lang="ru-RU" sz="1200" dirty="0" smtClean="0"/>
          </a:p>
        </p:txBody>
      </p:sp>
      <p:sp>
        <p:nvSpPr>
          <p:cNvPr id="6" name="Прямоугольник 5"/>
          <p:cNvSpPr/>
          <p:nvPr/>
        </p:nvSpPr>
        <p:spPr>
          <a:xfrm>
            <a:off x="3714744" y="285728"/>
            <a:ext cx="5000660" cy="1077218"/>
          </a:xfrm>
          <a:prstGeom prst="rect">
            <a:avLst/>
          </a:prstGeom>
          <a:noFill/>
        </p:spPr>
        <p:txBody>
          <a:bodyPr wrap="square" lIns="91440" tIns="45720" rIns="91440" bIns="45720">
            <a:spAutoFit/>
          </a:bodyPr>
          <a:lstStyle/>
          <a:p>
            <a:pPr algn="ctr"/>
            <a:r>
              <a:rPr lang="ru-RU"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Хлопушина (Каримова) Наталья</a:t>
            </a:r>
            <a:endParaRPr lang="ru-RU"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Рисунок 6" descr="image (6).jpg"/>
          <p:cNvPicPr>
            <a:picLocks noChangeAspect="1"/>
          </p:cNvPicPr>
          <p:nvPr/>
        </p:nvPicPr>
        <p:blipFill>
          <a:blip r:embed="rId2" cstate="print"/>
          <a:srcRect l="18283" t="20833" r="23880" b="22916"/>
          <a:stretch>
            <a:fillRect/>
          </a:stretch>
        </p:blipFill>
        <p:spPr>
          <a:xfrm>
            <a:off x="785786" y="3000372"/>
            <a:ext cx="1927503" cy="3357586"/>
          </a:xfrm>
          <a:prstGeom prst="rect">
            <a:avLst/>
          </a:prstGeom>
        </p:spPr>
      </p:pic>
      <p:pic>
        <p:nvPicPr>
          <p:cNvPr id="8" name="Рисунок 7" descr="image (7).jpg"/>
          <p:cNvPicPr>
            <a:picLocks noChangeAspect="1"/>
          </p:cNvPicPr>
          <p:nvPr/>
        </p:nvPicPr>
        <p:blipFill>
          <a:blip r:embed="rId3" cstate="print"/>
          <a:srcRect l="30468" t="20670" r="49219" b="45810"/>
          <a:stretch>
            <a:fillRect/>
          </a:stretch>
        </p:blipFill>
        <p:spPr>
          <a:xfrm>
            <a:off x="523847" y="500042"/>
            <a:ext cx="2476517" cy="228601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283</TotalTime>
  <Words>2827</Words>
  <Application>Microsoft Office PowerPoint</Application>
  <PresentationFormat>Экран (4:3)</PresentationFormat>
  <Paragraphs>441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«Поэты и писатели  - выпускники Байкаловской средней школы»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Настя</cp:lastModifiedBy>
  <cp:revision>34</cp:revision>
  <dcterms:created xsi:type="dcterms:W3CDTF">2015-01-24T15:44:38Z</dcterms:created>
  <dcterms:modified xsi:type="dcterms:W3CDTF">2015-03-10T18:34:07Z</dcterms:modified>
</cp:coreProperties>
</file>